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Ex3.xml" ContentType="application/vnd.ms-office.chartex+xml"/>
  <Override PartName="/ppt/charts/style6.xml" ContentType="application/vnd.ms-office.chartstyle+xml"/>
  <Override PartName="/ppt/charts/colors6.xml" ContentType="application/vnd.ms-office.chartcolorstyle+xml"/>
  <Override PartName="/ppt/charts/chart4.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charts/chartEx4.xml" ContentType="application/vnd.ms-office.chartex+xml"/>
  <Override PartName="/ppt/charts/style8.xml" ContentType="application/vnd.ms-office.chartstyle+xml"/>
  <Override PartName="/ppt/charts/colors8.xml" ContentType="application/vnd.ms-office.chartcolorstyle+xml"/>
  <Override PartName="/ppt/charts/chart5.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20"/>
  </p:notesMasterIdLst>
  <p:handoutMasterIdLst>
    <p:handoutMasterId r:id="rId21"/>
  </p:handoutMasterIdLst>
  <p:sldIdLst>
    <p:sldId id="322" r:id="rId2"/>
    <p:sldId id="305" r:id="rId3"/>
    <p:sldId id="302" r:id="rId4"/>
    <p:sldId id="303" r:id="rId5"/>
    <p:sldId id="304" r:id="rId6"/>
    <p:sldId id="306" r:id="rId7"/>
    <p:sldId id="298" r:id="rId8"/>
    <p:sldId id="314" r:id="rId9"/>
    <p:sldId id="315" r:id="rId10"/>
    <p:sldId id="316" r:id="rId11"/>
    <p:sldId id="317" r:id="rId12"/>
    <p:sldId id="318" r:id="rId13"/>
    <p:sldId id="320" r:id="rId14"/>
    <p:sldId id="323" r:id="rId15"/>
    <p:sldId id="324" r:id="rId16"/>
    <p:sldId id="325" r:id="rId17"/>
    <p:sldId id="312" r:id="rId18"/>
    <p:sldId id="32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ABD1"/>
    <a:srgbClr val="B08770"/>
    <a:srgbClr val="C24E61"/>
    <a:srgbClr val="D37D3D"/>
    <a:srgbClr val="C0A350"/>
    <a:srgbClr val="292C48"/>
    <a:srgbClr val="2C2D39"/>
    <a:srgbClr val="242630"/>
    <a:srgbClr val="2A1F43"/>
    <a:srgbClr val="0C1B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0551" autoAdjust="0"/>
  </p:normalViewPr>
  <p:slideViewPr>
    <p:cSldViewPr snapToGrid="0" snapToObjects="1">
      <p:cViewPr varScale="1">
        <p:scale>
          <a:sx n="82" d="100"/>
          <a:sy n="82" d="100"/>
        </p:scale>
        <p:origin x="720" y="72"/>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_rels/chartEx2.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_rels/chartEx3.xml.rels><?xml version="1.0" encoding="UTF-8" standalone="yes"?>
<Relationships xmlns="http://schemas.openxmlformats.org/package/2006/relationships"><Relationship Id="rId2" Type="http://schemas.microsoft.com/office/2011/relationships/chartColorStyle" Target="colors6.xml"/><Relationship Id="rId1" Type="http://schemas.microsoft.com/office/2011/relationships/chartStyle" Target="style6.xml"/></Relationships>
</file>

<file path=ppt/charts/_rels/chartEx4.xml.rels><?xml version="1.0" encoding="UTF-8" standalone="yes"?>
<Relationships xmlns="http://schemas.openxmlformats.org/package/2006/relationships"><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5123105314960631"/>
          <c:y val="0.11425780547134563"/>
          <c:w val="0.68761663385826777"/>
          <c:h val="0.74695012629489876"/>
        </c:manualLayout>
      </c:layout>
      <c:barChart>
        <c:barDir val="bar"/>
        <c:grouping val="stacked"/>
        <c:varyColors val="0"/>
        <c:ser>
          <c:idx val="0"/>
          <c:order val="0"/>
          <c:tx>
            <c:strRef>
              <c:f>Sheet1!$B$1</c:f>
              <c:strCache>
                <c:ptCount val="1"/>
                <c:pt idx="0">
                  <c:v>Attrition Rate</c:v>
                </c:pt>
              </c:strCache>
            </c:strRef>
          </c:tx>
          <c:spPr>
            <a:solidFill>
              <a:srgbClr val="D37D3D"/>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Research &amp; Development</c:v>
                </c:pt>
                <c:pt idx="1">
                  <c:v>Software</c:v>
                </c:pt>
                <c:pt idx="2">
                  <c:v>Support</c:v>
                </c:pt>
                <c:pt idx="3">
                  <c:v>Sales</c:v>
                </c:pt>
                <c:pt idx="4">
                  <c:v>Human Resources</c:v>
                </c:pt>
                <c:pt idx="5">
                  <c:v>Hardware</c:v>
                </c:pt>
              </c:strCache>
            </c:strRef>
          </c:cat>
          <c:val>
            <c:numRef>
              <c:f>Sheet1!$B$2:$B$7</c:f>
              <c:numCache>
                <c:formatCode>0.00%</c:formatCode>
                <c:ptCount val="6"/>
                <c:pt idx="0">
                  <c:v>0.51208077893977644</c:v>
                </c:pt>
                <c:pt idx="1">
                  <c:v>0.50539827255278313</c:v>
                </c:pt>
                <c:pt idx="2">
                  <c:v>0.5018663455749548</c:v>
                </c:pt>
                <c:pt idx="3">
                  <c:v>0.50017745179226314</c:v>
                </c:pt>
                <c:pt idx="4">
                  <c:v>0.49857448325017817</c:v>
                </c:pt>
                <c:pt idx="5">
                  <c:v>0.49443016281062552</c:v>
                </c:pt>
              </c:numCache>
            </c:numRef>
          </c:val>
          <c:extLst>
            <c:ext xmlns:c16="http://schemas.microsoft.com/office/drawing/2014/chart" uri="{C3380CC4-5D6E-409C-BE32-E72D297353CC}">
              <c16:uniqueId val="{00000000-D22B-411F-B285-3EC1D970DC93}"/>
            </c:ext>
          </c:extLst>
        </c:ser>
        <c:dLbls>
          <c:dLblPos val="ctr"/>
          <c:showLegendKey val="0"/>
          <c:showVal val="1"/>
          <c:showCatName val="0"/>
          <c:showSerName val="0"/>
          <c:showPercent val="0"/>
          <c:showBubbleSize val="0"/>
        </c:dLbls>
        <c:gapWidth val="150"/>
        <c:overlap val="100"/>
        <c:axId val="579163344"/>
        <c:axId val="579163704"/>
      </c:barChart>
      <c:catAx>
        <c:axId val="57916334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9163704"/>
        <c:crosses val="autoZero"/>
        <c:auto val="1"/>
        <c:lblAlgn val="ctr"/>
        <c:lblOffset val="100"/>
        <c:noMultiLvlLbl val="0"/>
      </c:catAx>
      <c:valAx>
        <c:axId val="579163704"/>
        <c:scaling>
          <c:orientation val="minMax"/>
        </c:scaling>
        <c:delete val="1"/>
        <c:axPos val="b"/>
        <c:numFmt formatCode="0.00%" sourceLinked="1"/>
        <c:majorTickMark val="none"/>
        <c:minorTickMark val="none"/>
        <c:tickLblPos val="nextTo"/>
        <c:crossAx val="579163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Sheet1!$C$1</c:f>
              <c:strCache>
                <c:ptCount val="1"/>
                <c:pt idx="0">
                  <c:v>Avg Monthly-Income</c:v>
                </c:pt>
              </c:strCache>
            </c:strRef>
          </c:tx>
          <c:spPr>
            <a:solidFill>
              <a:srgbClr val="D37D3D"/>
            </a:solidFill>
            <a:ln>
              <a:noFill/>
            </a:ln>
            <a:effectLst>
              <a:outerShdw blurRad="57150" dist="19050" dir="5400000" algn="ctr" rotWithShape="0">
                <a:srgbClr val="000000">
                  <a:alpha val="63000"/>
                </a:srgbClr>
              </a:outerShdw>
            </a:effectLst>
          </c:spPr>
          <c:invertIfNegative val="0"/>
          <c:cat>
            <c:strRef>
              <c:f>Sheet1!$A$2:$A$7</c:f>
              <c:strCache>
                <c:ptCount val="6"/>
                <c:pt idx="0">
                  <c:v>Hardware</c:v>
                </c:pt>
                <c:pt idx="1">
                  <c:v>Human Resources</c:v>
                </c:pt>
                <c:pt idx="2">
                  <c:v>Research &amp; Development</c:v>
                </c:pt>
                <c:pt idx="3">
                  <c:v>Sales</c:v>
                </c:pt>
                <c:pt idx="4">
                  <c:v>Software</c:v>
                </c:pt>
                <c:pt idx="5">
                  <c:v>Support</c:v>
                </c:pt>
              </c:strCache>
            </c:strRef>
          </c:cat>
          <c:val>
            <c:numRef>
              <c:f>Sheet1!$C$2:$C$7</c:f>
              <c:numCache>
                <c:formatCode>0</c:formatCode>
                <c:ptCount val="6"/>
                <c:pt idx="0">
                  <c:v>26028.070265638387</c:v>
                </c:pt>
                <c:pt idx="1">
                  <c:v>26058.44547398432</c:v>
                </c:pt>
                <c:pt idx="2">
                  <c:v>25796.079456665466</c:v>
                </c:pt>
                <c:pt idx="3">
                  <c:v>26118.753460309948</c:v>
                </c:pt>
                <c:pt idx="4">
                  <c:v>26026.253958733207</c:v>
                </c:pt>
                <c:pt idx="5">
                  <c:v>26065.201926550271</c:v>
                </c:pt>
              </c:numCache>
            </c:numRef>
          </c:val>
          <c:extLst>
            <c:ext xmlns:c16="http://schemas.microsoft.com/office/drawing/2014/chart" uri="{C3380CC4-5D6E-409C-BE32-E72D297353CC}">
              <c16:uniqueId val="{00000001-1414-4A58-86E2-C3247D1E6EE1}"/>
            </c:ext>
          </c:extLst>
        </c:ser>
        <c:dLbls>
          <c:showLegendKey val="0"/>
          <c:showVal val="0"/>
          <c:showCatName val="0"/>
          <c:showSerName val="0"/>
          <c:showPercent val="0"/>
          <c:showBubbleSize val="0"/>
        </c:dLbls>
        <c:gapWidth val="269"/>
        <c:axId val="665830880"/>
        <c:axId val="665830160"/>
      </c:barChart>
      <c:lineChart>
        <c:grouping val="standard"/>
        <c:varyColors val="0"/>
        <c:ser>
          <c:idx val="0"/>
          <c:order val="0"/>
          <c:tx>
            <c:strRef>
              <c:f>Sheet1!$B$1</c:f>
              <c:strCache>
                <c:ptCount val="1"/>
                <c:pt idx="0">
                  <c:v>Attrition Rate</c:v>
                </c:pt>
              </c:strCache>
            </c:strRef>
          </c:tx>
          <c:spPr>
            <a:ln w="34925" cap="rnd">
              <a:solidFill>
                <a:schemeClr val="accent2"/>
              </a:solidFill>
              <a:round/>
            </a:ln>
            <a:effectLst>
              <a:outerShdw blurRad="57150" dist="19050" dir="5400000" algn="ctr" rotWithShape="0">
                <a:srgbClr val="000000">
                  <a:alpha val="63000"/>
                </a:srgbClr>
              </a:outerShdw>
            </a:effectLst>
          </c:spPr>
          <c:marker>
            <c:symbol val="diamond"/>
            <c:size val="5"/>
            <c:spPr>
              <a:solidFill>
                <a:schemeClr val="accent2"/>
              </a:solidFill>
              <a:ln w="9525">
                <a:solidFill>
                  <a:schemeClr val="accent1"/>
                </a:solidFill>
                <a:round/>
              </a:ln>
              <a:effectLst>
                <a:outerShdw blurRad="57150" dist="19050" dir="5400000" algn="ctr" rotWithShape="0">
                  <a:srgbClr val="000000">
                    <a:alpha val="63000"/>
                  </a:srgbClr>
                </a:outerShdw>
              </a:effectLst>
            </c:spPr>
          </c:marker>
          <c:cat>
            <c:strRef>
              <c:f>Sheet1!$A$2:$A$7</c:f>
              <c:strCache>
                <c:ptCount val="6"/>
                <c:pt idx="0">
                  <c:v>Hardware</c:v>
                </c:pt>
                <c:pt idx="1">
                  <c:v>Human Resources</c:v>
                </c:pt>
                <c:pt idx="2">
                  <c:v>Research &amp; Development</c:v>
                </c:pt>
                <c:pt idx="3">
                  <c:v>Sales</c:v>
                </c:pt>
                <c:pt idx="4">
                  <c:v>Software</c:v>
                </c:pt>
                <c:pt idx="5">
                  <c:v>Support</c:v>
                </c:pt>
              </c:strCache>
            </c:strRef>
          </c:cat>
          <c:val>
            <c:numRef>
              <c:f>Sheet1!$B$2:$B$7</c:f>
              <c:numCache>
                <c:formatCode>0.00%</c:formatCode>
                <c:ptCount val="6"/>
                <c:pt idx="0">
                  <c:v>0.49443016281062552</c:v>
                </c:pt>
                <c:pt idx="1">
                  <c:v>0.49857448325017817</c:v>
                </c:pt>
                <c:pt idx="2">
                  <c:v>0.51208077893977644</c:v>
                </c:pt>
                <c:pt idx="3">
                  <c:v>0.50017745179226314</c:v>
                </c:pt>
                <c:pt idx="4">
                  <c:v>0.50539827255278313</c:v>
                </c:pt>
                <c:pt idx="5">
                  <c:v>0.5018663455749548</c:v>
                </c:pt>
              </c:numCache>
            </c:numRef>
          </c:val>
          <c:smooth val="0"/>
          <c:extLst>
            <c:ext xmlns:c16="http://schemas.microsoft.com/office/drawing/2014/chart" uri="{C3380CC4-5D6E-409C-BE32-E72D297353CC}">
              <c16:uniqueId val="{00000000-1414-4A58-86E2-C3247D1E6EE1}"/>
            </c:ext>
          </c:extLst>
        </c:ser>
        <c:dLbls>
          <c:showLegendKey val="0"/>
          <c:showVal val="0"/>
          <c:showCatName val="0"/>
          <c:showSerName val="0"/>
          <c:showPercent val="0"/>
          <c:showBubbleSize val="0"/>
        </c:dLbls>
        <c:marker val="1"/>
        <c:smooth val="0"/>
        <c:axId val="736795208"/>
        <c:axId val="736785488"/>
      </c:lineChart>
      <c:catAx>
        <c:axId val="6658308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5830160"/>
        <c:crosses val="autoZero"/>
        <c:auto val="1"/>
        <c:lblAlgn val="ctr"/>
        <c:lblOffset val="100"/>
        <c:noMultiLvlLbl val="0"/>
      </c:catAx>
      <c:valAx>
        <c:axId val="66583016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5830880"/>
        <c:crosses val="autoZero"/>
        <c:crossBetween val="between"/>
      </c:valAx>
      <c:valAx>
        <c:axId val="736785488"/>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6795208"/>
        <c:crosses val="max"/>
        <c:crossBetween val="between"/>
      </c:valAx>
      <c:catAx>
        <c:axId val="736795208"/>
        <c:scaling>
          <c:orientation val="minMax"/>
        </c:scaling>
        <c:delete val="1"/>
        <c:axPos val="b"/>
        <c:numFmt formatCode="General" sourceLinked="1"/>
        <c:majorTickMark val="none"/>
        <c:minorTickMark val="none"/>
        <c:tickLblPos val="nextTo"/>
        <c:crossAx val="73678548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46152646760739E-2"/>
          <c:y val="0.11894530518299058"/>
          <c:w val="0.94405321072296111"/>
          <c:h val="0.69669828391373745"/>
        </c:manualLayout>
      </c:layout>
      <c:doughnutChart>
        <c:varyColors val="1"/>
        <c:ser>
          <c:idx val="0"/>
          <c:order val="0"/>
          <c:tx>
            <c:strRef>
              <c:f>Sheet1!$B$1</c:f>
              <c:strCache>
                <c:ptCount val="1"/>
                <c:pt idx="0">
                  <c:v>Avg. Working Years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800-415C-A931-7A07A91DA8D0}"/>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800-415C-A931-7A07A91DA8D0}"/>
              </c:ext>
            </c:extLst>
          </c:dPt>
          <c:dPt>
            <c:idx val="2"/>
            <c:bubble3D val="0"/>
            <c:spPr>
              <a:solidFill>
                <a:schemeClr val="tx1">
                  <a:alpha val="49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2800-415C-A931-7A07A91DA8D0}"/>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2E1A-4026-9FED-0B2EF0F763DB}"/>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800-415C-A931-7A07A91DA8D0}"/>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2800-415C-A931-7A07A91DA8D0}"/>
              </c:ext>
            </c:extLst>
          </c:dPt>
          <c:dLbls>
            <c:dLbl>
              <c:idx val="2"/>
              <c:showLegendKey val="0"/>
              <c:showVal val="1"/>
              <c:showCatName val="1"/>
              <c:showSerName val="0"/>
              <c:showPercent val="0"/>
              <c:showBubbleSize val="0"/>
              <c:separator>
</c:separator>
              <c:extLst>
                <c:ext xmlns:c15="http://schemas.microsoft.com/office/drawing/2012/chart" uri="{CE6537A1-D6FC-4f65-9D91-7224C49458BB}">
                  <c15:layout>
                    <c:manualLayout>
                      <c:w val="0.23000497994505842"/>
                      <c:h val="0.17492549130578636"/>
                    </c:manualLayout>
                  </c15:layout>
                </c:ext>
                <c:ext xmlns:c16="http://schemas.microsoft.com/office/drawing/2014/chart" uri="{C3380CC4-5D6E-409C-BE32-E72D297353CC}">
                  <c16:uniqueId val="{00000004-2800-415C-A931-7A07A91DA8D0}"/>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Hardware</c:v>
                </c:pt>
                <c:pt idx="1">
                  <c:v>Human Resources</c:v>
                </c:pt>
                <c:pt idx="2">
                  <c:v>Research &amp; Development</c:v>
                </c:pt>
                <c:pt idx="3">
                  <c:v>Sales</c:v>
                </c:pt>
                <c:pt idx="4">
                  <c:v>Software</c:v>
                </c:pt>
                <c:pt idx="5">
                  <c:v>Support</c:v>
                </c:pt>
              </c:strCache>
            </c:strRef>
          </c:cat>
          <c:val>
            <c:numRef>
              <c:f>Sheet1!$B$2:$B$7</c:f>
              <c:numCache>
                <c:formatCode>0.00</c:formatCode>
                <c:ptCount val="6"/>
                <c:pt idx="0">
                  <c:v>10.814910025706942</c:v>
                </c:pt>
                <c:pt idx="1">
                  <c:v>10.769541458778807</c:v>
                </c:pt>
                <c:pt idx="2">
                  <c:v>10.681211684096647</c:v>
                </c:pt>
                <c:pt idx="3">
                  <c:v>10.844197326392997</c:v>
                </c:pt>
                <c:pt idx="4">
                  <c:v>10.77507197696737</c:v>
                </c:pt>
                <c:pt idx="5">
                  <c:v>10.741240216736905</c:v>
                </c:pt>
              </c:numCache>
            </c:numRef>
          </c:val>
          <c:extLst>
            <c:ext xmlns:c16="http://schemas.microsoft.com/office/drawing/2014/chart" uri="{C3380CC4-5D6E-409C-BE32-E72D297353CC}">
              <c16:uniqueId val="{00000000-2800-415C-A931-7A07A91DA8D0}"/>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worklife Balance</c:v>
                </c:pt>
              </c:strCache>
            </c:strRef>
          </c:tx>
          <c:spPr>
            <a:pattFill prst="narVert">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Sheet1!$A$2:$A$11</c:f>
              <c:strCache>
                <c:ptCount val="10"/>
                <c:pt idx="0">
                  <c:v>Research Scientist</c:v>
                </c:pt>
                <c:pt idx="1">
                  <c:v>Developer</c:v>
                </c:pt>
                <c:pt idx="2">
                  <c:v>Healthcare Representative</c:v>
                </c:pt>
                <c:pt idx="3">
                  <c:v>Human Resources</c:v>
                </c:pt>
                <c:pt idx="4">
                  <c:v>Manufacturing Director</c:v>
                </c:pt>
                <c:pt idx="5">
                  <c:v>Sales Representative</c:v>
                </c:pt>
                <c:pt idx="6">
                  <c:v>Manager</c:v>
                </c:pt>
                <c:pt idx="7">
                  <c:v>Research Director</c:v>
                </c:pt>
                <c:pt idx="8">
                  <c:v>Laboratory Technician</c:v>
                </c:pt>
                <c:pt idx="9">
                  <c:v>Sales Executive</c:v>
                </c:pt>
              </c:strCache>
            </c:strRef>
          </c:cat>
          <c:val>
            <c:numRef>
              <c:f>Sheet1!$B$2:$B$11</c:f>
              <c:numCache>
                <c:formatCode>0.000</c:formatCode>
                <c:ptCount val="10"/>
                <c:pt idx="0">
                  <c:v>2.5139331210191083</c:v>
                </c:pt>
                <c:pt idx="1">
                  <c:v>2.5113340020060182</c:v>
                </c:pt>
                <c:pt idx="2">
                  <c:v>2.5066402378592665</c:v>
                </c:pt>
                <c:pt idx="3">
                  <c:v>2.5052759740259742</c:v>
                </c:pt>
                <c:pt idx="4">
                  <c:v>2.5016083634901487</c:v>
                </c:pt>
                <c:pt idx="5">
                  <c:v>2.4989041641761305</c:v>
                </c:pt>
                <c:pt idx="6">
                  <c:v>2.4966243050039716</c:v>
                </c:pt>
                <c:pt idx="7">
                  <c:v>2.4938296178343951</c:v>
                </c:pt>
                <c:pt idx="8">
                  <c:v>2.4904315960912053</c:v>
                </c:pt>
                <c:pt idx="9">
                  <c:v>2.4688303977834951</c:v>
                </c:pt>
              </c:numCache>
            </c:numRef>
          </c:val>
          <c:extLst>
            <c:ext xmlns:c16="http://schemas.microsoft.com/office/drawing/2014/chart" uri="{C3380CC4-5D6E-409C-BE32-E72D297353CC}">
              <c16:uniqueId val="{00000000-D47B-40DB-B87A-06147005A3F4}"/>
            </c:ext>
          </c:extLst>
        </c:ser>
        <c:dLbls>
          <c:showLegendKey val="0"/>
          <c:showVal val="1"/>
          <c:showCatName val="0"/>
          <c:showSerName val="0"/>
          <c:showPercent val="0"/>
          <c:showBubbleSize val="0"/>
        </c:dLbls>
        <c:gapWidth val="227"/>
        <c:overlap val="-48"/>
        <c:axId val="660484016"/>
        <c:axId val="660481856"/>
      </c:barChart>
      <c:catAx>
        <c:axId val="660484016"/>
        <c:scaling>
          <c:orientation val="minMax"/>
        </c:scaling>
        <c:delete val="0"/>
        <c:axPos val="l"/>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0481856"/>
        <c:crosses val="autoZero"/>
        <c:auto val="1"/>
        <c:lblAlgn val="ctr"/>
        <c:lblOffset val="100"/>
        <c:noMultiLvlLbl val="0"/>
      </c:catAx>
      <c:valAx>
        <c:axId val="660481856"/>
        <c:scaling>
          <c:orientation val="minMax"/>
        </c:scaling>
        <c:delete val="1"/>
        <c:axPos val="b"/>
        <c:numFmt formatCode="0.000" sourceLinked="1"/>
        <c:majorTickMark val="none"/>
        <c:minorTickMark val="none"/>
        <c:tickLblPos val="nextTo"/>
        <c:crossAx val="660484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Attrition Rate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341-4D1E-95E7-7916534A647A}"/>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341-4D1E-95E7-7916534A647A}"/>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341-4D1E-95E7-7916534A647A}"/>
              </c:ext>
            </c:extLst>
          </c:dPt>
          <c:dPt>
            <c:idx val="3"/>
            <c:bubble3D val="0"/>
            <c:spPr>
              <a:solidFill>
                <a:schemeClr val="tx1">
                  <a:lumMod val="25000"/>
                  <a:lumOff val="7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630-41DE-9843-ABD608CEADE1}"/>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0-10</c:v>
                </c:pt>
                <c:pt idx="1">
                  <c:v>11-20</c:v>
                </c:pt>
                <c:pt idx="2">
                  <c:v>21-30</c:v>
                </c:pt>
                <c:pt idx="3">
                  <c:v>31-40</c:v>
                </c:pt>
              </c:strCache>
            </c:strRef>
          </c:cat>
          <c:val>
            <c:numRef>
              <c:f>Sheet1!$B$2:$B$5</c:f>
              <c:numCache>
                <c:formatCode>0.00%</c:formatCode>
                <c:ptCount val="4"/>
                <c:pt idx="0">
                  <c:v>0.50237633365664403</c:v>
                </c:pt>
                <c:pt idx="1">
                  <c:v>0.49840069787728991</c:v>
                </c:pt>
                <c:pt idx="2">
                  <c:v>0.50963855421686743</c:v>
                </c:pt>
                <c:pt idx="3">
                  <c:v>0.50900900900900903</c:v>
                </c:pt>
              </c:numCache>
            </c:numRef>
          </c:val>
          <c:extLst>
            <c:ext xmlns:c16="http://schemas.microsoft.com/office/drawing/2014/chart" uri="{C3380CC4-5D6E-409C-BE32-E72D297353CC}">
              <c16:uniqueId val="{00000000-4630-41DE-9843-ABD608CEADE1}"/>
            </c:ext>
          </c:extLst>
        </c:ser>
        <c:dLbls>
          <c:dLblPos val="in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Sheet1!$A$2:$C$17</cx:f>
        <cx:lvl ptCount="16"/>
        <cx:lvl ptCount="16">
          <cx:pt idx="0">116.29</cx:pt>
          <cx:pt idx="1">116.19</cx:pt>
          <cx:pt idx="2">116.16</cx:pt>
          <cx:pt idx="3">116.11</cx:pt>
          <cx:pt idx="4">115.38</cx:pt>
          <cx:pt idx="5">115.37</cx:pt>
          <cx:pt idx="6">115.16</cx:pt>
          <cx:pt idx="7">115.05</cx:pt>
          <cx:pt idx="8">114.47</cx:pt>
          <cx:pt idx="9">114.18</cx:pt>
        </cx:lvl>
        <cx:lvl ptCount="16">
          <cx:pt idx="0">Healthcare Representative</cx:pt>
          <cx:pt idx="1">Human Resources</cx:pt>
          <cx:pt idx="2">Laboratory Technician</cx:pt>
          <cx:pt idx="3">Manufacturing Director</cx:pt>
          <cx:pt idx="4">Sales Executive</cx:pt>
          <cx:pt idx="5">Research Director</cx:pt>
          <cx:pt idx="6">Research Scientist</cx:pt>
          <cx:pt idx="7">Manager</cx:pt>
          <cx:pt idx="8">Sales Representative</cx:pt>
          <cx:pt idx="9">Developer</cx:pt>
        </cx:lvl>
      </cx:strDim>
      <cx:numDim type="size">
        <cx:f>Sheet1!$D$2:$D$17</cx:f>
        <cx:lvl ptCount="16" formatCode="General">
          <cx:pt idx="0">22</cx:pt>
          <cx:pt idx="1">12</cx:pt>
          <cx:pt idx="2">18</cx:pt>
          <cx:pt idx="3">87</cx:pt>
          <cx:pt idx="4">88</cx:pt>
          <cx:pt idx="5">17</cx:pt>
          <cx:pt idx="6">9</cx:pt>
          <cx:pt idx="7">25</cx:pt>
          <cx:pt idx="8">23</cx:pt>
          <cx:pt idx="9">24</cx:pt>
        </cx:lvl>
      </cx:numDim>
    </cx:data>
  </cx:chartData>
  <cx:chart>
    <cx:plotArea>
      <cx:plotAreaRegion>
        <cx:series layoutId="treemap" uniqueId="{5AEF7579-A085-4A59-A017-FB57B7805347}">
          <cx:tx>
            <cx:txData>
              <cx:f>Sheet1!$D$1</cx:f>
              <cx:v>Series1</cx:v>
            </cx:txData>
          </cx:tx>
          <cx:dataPt idx="0">
            <cx:spPr>
              <a:solidFill>
                <a:srgbClr val="EECED3">
                  <a:lumMod val="75000"/>
                </a:srgbClr>
              </a:solidFill>
            </cx:spPr>
          </cx:dataPt>
          <cx:dataPt idx="2">
            <cx:spPr>
              <a:solidFill>
                <a:srgbClr val="B08770"/>
              </a:solidFill>
            </cx:spPr>
          </cx:dataPt>
          <cx:dataPt idx="10">
            <cx:spPr>
              <a:solidFill>
                <a:srgbClr val="4DA1A8"/>
              </a:solidFill>
            </cx:spPr>
          </cx:dataPt>
          <cx:dataPt idx="12">
            <cx:spPr>
              <a:solidFill>
                <a:srgbClr val="C24E61"/>
              </a:solidFill>
            </cx:spPr>
          </cx:dataPt>
          <cx:dataPt idx="14">
            <cx:spPr>
              <a:solidFill>
                <a:srgbClr val="FCF5E5">
                  <a:lumMod val="75000"/>
                </a:srgbClr>
              </a:solidFill>
            </cx:spPr>
          </cx:dataPt>
          <cx:dataLabels pos="ctr">
            <cx:txPr>
              <a:bodyPr spcFirstLastPara="1" vertOverflow="ellipsis" horzOverflow="overflow" wrap="square" lIns="0" tIns="0" rIns="0" bIns="0" anchor="ctr" anchorCtr="1"/>
              <a:lstStyle/>
              <a:p>
                <a:pPr algn="ctr" rtl="0">
                  <a:defRPr sz="1200"/>
                </a:pPr>
                <a:endParaRPr lang="en-US" sz="1200" b="1" i="0" u="none" strike="noStrike" baseline="0">
                  <a:solidFill>
                    <a:srgbClr val="FCF5E5"/>
                  </a:solidFill>
                  <a:latin typeface="Meiryo UI"/>
                </a:endParaRPr>
              </a:p>
            </cx:txPr>
            <cx:visibility seriesName="0" categoryName="1" value="0"/>
            <cx:separator>, </cx:separator>
          </cx:dataLabels>
          <cx:dataId val="0"/>
          <cx:layoutPr>
            <cx:parentLabelLayout val="overlapping"/>
          </cx:layoutPr>
        </cx:series>
      </cx:plotAreaRegion>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
    <cx:plotArea>
      <cx:plotAreaRegion/>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
    <cx:plotArea>
      <cx:plotAreaRegion/>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
    <cx:plotArea>
      <cx:plotAreaRegion/>
    </cx:plotArea>
  </cx:chart>
</cx: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416">
  <cs:axisTitle>
    <cs:lnRef idx="0"/>
    <cs:fillRef idx="0"/>
    <cs:effectRef idx="0"/>
    <cs:fontRef idx="minor">
      <a:schemeClr val="tx1">
        <a:lumMod val="65000"/>
        <a:lumOff val="35000"/>
      </a:schemeClr>
    </cs:fontRef>
    <cs:spPr>
      <a:solidFill>
        <a:schemeClr val="bg1">
          <a:lumMod val="65000"/>
        </a:schemeClr>
      </a:solidFill>
      <a:ln>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330" b="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2128" b="1" cap="all"/>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16">
  <cs:axisTitle>
    <cs:lnRef idx="0"/>
    <cs:fillRef idx="0"/>
    <cs:effectRef idx="0"/>
    <cs:fontRef idx="minor">
      <a:schemeClr val="tx1">
        <a:lumMod val="65000"/>
        <a:lumOff val="35000"/>
      </a:schemeClr>
    </cs:fontRef>
    <cs:spPr>
      <a:solidFill>
        <a:schemeClr val="bg1">
          <a:lumMod val="65000"/>
        </a:schemeClr>
      </a:solidFill>
      <a:ln>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330" b="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2128" b="1" cap="all"/>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16">
  <cs:axisTitle>
    <cs:lnRef idx="0"/>
    <cs:fillRef idx="0"/>
    <cs:effectRef idx="0"/>
    <cs:fontRef idx="minor">
      <a:schemeClr val="tx1">
        <a:lumMod val="65000"/>
        <a:lumOff val="35000"/>
      </a:schemeClr>
    </cs:fontRef>
    <cs:spPr>
      <a:solidFill>
        <a:schemeClr val="bg1">
          <a:lumMod val="65000"/>
        </a:schemeClr>
      </a:solidFill>
      <a:ln>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330" b="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2128" b="1" cap="all"/>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17">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416">
  <cs:axisTitle>
    <cs:lnRef idx="0"/>
    <cs:fillRef idx="0"/>
    <cs:effectRef idx="0"/>
    <cs:fontRef idx="minor">
      <a:schemeClr val="tx1">
        <a:lumMod val="65000"/>
        <a:lumOff val="35000"/>
      </a:schemeClr>
    </cs:fontRef>
    <cs:spPr>
      <a:solidFill>
        <a:schemeClr val="bg1">
          <a:lumMod val="65000"/>
        </a:schemeClr>
      </a:solidFill>
      <a:ln>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330" b="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2128" b="1" cap="all"/>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elephantdolphin.blogspot.com/2020/09/mysql-56-end-of-life-is-less-than-six.html" TargetMode="External"/><Relationship Id="rId2" Type="http://schemas.openxmlformats.org/officeDocument/2006/relationships/hyperlink" Target="https://knowasap.com/shop/excel/data-modelling-and-analysis-with-excel-power-pivot/" TargetMode="External"/><Relationship Id="rId1" Type="http://schemas.openxmlformats.org/officeDocument/2006/relationships/image" Target="../media/image3.png"/><Relationship Id="rId6" Type="http://schemas.openxmlformats.org/officeDocument/2006/relationships/image" Target="../media/image6.gif"/><Relationship Id="rId5" Type="http://schemas.openxmlformats.org/officeDocument/2006/relationships/hyperlink" Target="https://windowsreport.com/access-to-resource-forbidden/" TargetMode="External"/><Relationship Id="rId4" Type="http://schemas.openxmlformats.org/officeDocument/2006/relationships/image" Target="../media/image5.jp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elephantdolphin.blogspot.com/2020/09/mysql-56-end-of-life-is-less-than-six.html" TargetMode="External"/><Relationship Id="rId2" Type="http://schemas.openxmlformats.org/officeDocument/2006/relationships/hyperlink" Target="https://knowasap.com/shop/excel/data-modelling-and-analysis-with-excel-power-pivot/" TargetMode="External"/><Relationship Id="rId1" Type="http://schemas.openxmlformats.org/officeDocument/2006/relationships/image" Target="../media/image3.png"/><Relationship Id="rId6" Type="http://schemas.openxmlformats.org/officeDocument/2006/relationships/image" Target="../media/image6.gif"/><Relationship Id="rId5" Type="http://schemas.openxmlformats.org/officeDocument/2006/relationships/hyperlink" Target="https://windowsreport.com/access-to-resource-forbidden/" TargetMode="External"/><Relationship Id="rId4" Type="http://schemas.openxmlformats.org/officeDocument/2006/relationships/image" Target="../media/image5.jp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401F8C-73B2-4566-9A9A-D260FE73234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7BD5ADAC-18B2-45E3-BDBC-3EC6980B3D2C}">
      <dgm:prSet phldrT="[Text]" custT="1"/>
      <dgm:spPr>
        <a:solidFill>
          <a:srgbClr val="D37D3D"/>
        </a:solidFill>
      </dgm:spPr>
      <dgm:t>
        <a:bodyPr/>
        <a:lstStyle/>
        <a:p>
          <a:pPr algn="ctr"/>
          <a:r>
            <a:rPr lang="en-IN" sz="2800" b="0" dirty="0">
              <a:solidFill>
                <a:schemeClr val="bg1"/>
              </a:solidFill>
            </a:rPr>
            <a:t>OBJECTIVE</a:t>
          </a:r>
        </a:p>
      </dgm:t>
    </dgm:pt>
    <dgm:pt modelId="{F64DBED4-1CC3-49AE-A30B-A01AA1EED88D}" type="parTrans" cxnId="{A90C2CE6-E578-449F-9E6E-C6EB220247FF}">
      <dgm:prSet/>
      <dgm:spPr/>
      <dgm:t>
        <a:bodyPr/>
        <a:lstStyle/>
        <a:p>
          <a:endParaRPr lang="en-IN"/>
        </a:p>
      </dgm:t>
    </dgm:pt>
    <dgm:pt modelId="{4921EC8E-D07B-479A-ABD7-D6B8A0E05AA1}" type="sibTrans" cxnId="{A90C2CE6-E578-449F-9E6E-C6EB220247FF}">
      <dgm:prSet/>
      <dgm:spPr/>
      <dgm:t>
        <a:bodyPr/>
        <a:lstStyle/>
        <a:p>
          <a:endParaRPr lang="en-IN"/>
        </a:p>
      </dgm:t>
    </dgm:pt>
    <dgm:pt modelId="{18573015-7339-4379-86D0-D82A5D2E7F0A}">
      <dgm:prSet phldrT="[Text]" custT="1"/>
      <dgm:spPr>
        <a:solidFill>
          <a:srgbClr val="D37D3D"/>
        </a:solidFill>
        <a:ln w="12700" cap="flat" cmpd="sng" algn="ctr">
          <a:solidFill>
            <a:srgbClr val="FCF5E5">
              <a:hueOff val="0"/>
              <a:satOff val="0"/>
              <a:lumOff val="0"/>
              <a:alphaOff val="0"/>
            </a:srgbClr>
          </a:solidFill>
          <a:prstDash val="solid"/>
          <a:miter lim="800000"/>
        </a:ln>
        <a:effectLst/>
      </dgm:spPr>
      <dgm:t>
        <a:bodyPr spcFirstLastPara="0" vert="horz" wrap="square" lIns="428187" tIns="71120" rIns="71120" bIns="71120" numCol="1" spcCol="1270" anchor="ctr" anchorCtr="0"/>
        <a:lstStyle/>
        <a:p>
          <a:pPr marL="0" lvl="0" indent="0" algn="ctr" defTabSz="1244600">
            <a:lnSpc>
              <a:spcPct val="90000"/>
            </a:lnSpc>
            <a:spcBef>
              <a:spcPct val="0"/>
            </a:spcBef>
            <a:spcAft>
              <a:spcPct val="35000"/>
            </a:spcAft>
            <a:buNone/>
          </a:pPr>
          <a:r>
            <a:rPr lang="en-IN" sz="2800" b="0" kern="1200" dirty="0">
              <a:solidFill>
                <a:srgbClr val="FCF5E5"/>
              </a:solidFill>
              <a:latin typeface="Meiryo UI"/>
              <a:ea typeface="+mn-ea"/>
              <a:cs typeface="+mn-cs"/>
            </a:rPr>
            <a:t>TOOLS USED</a:t>
          </a:r>
        </a:p>
      </dgm:t>
    </dgm:pt>
    <dgm:pt modelId="{679B8B5D-3361-4B2B-BC58-40E44AD9F3E6}" type="parTrans" cxnId="{6A84E93C-7853-4BA4-B827-FC914A4BB5F8}">
      <dgm:prSet/>
      <dgm:spPr/>
      <dgm:t>
        <a:bodyPr/>
        <a:lstStyle/>
        <a:p>
          <a:endParaRPr lang="en-IN"/>
        </a:p>
      </dgm:t>
    </dgm:pt>
    <dgm:pt modelId="{2FDED256-8E1C-4996-A9BF-28111D50B139}" type="sibTrans" cxnId="{6A84E93C-7853-4BA4-B827-FC914A4BB5F8}">
      <dgm:prSet/>
      <dgm:spPr/>
      <dgm:t>
        <a:bodyPr/>
        <a:lstStyle/>
        <a:p>
          <a:endParaRPr lang="en-IN"/>
        </a:p>
      </dgm:t>
    </dgm:pt>
    <dgm:pt modelId="{DEF5B3CB-D468-4E3D-928F-DE1BA1CE27F9}">
      <dgm:prSet phldrT="[Text]" custT="1"/>
      <dgm:spPr>
        <a:solidFill>
          <a:srgbClr val="D37D3D"/>
        </a:solidFill>
        <a:ln w="12700" cap="flat" cmpd="sng" algn="ctr">
          <a:solidFill>
            <a:srgbClr val="FCF5E5">
              <a:hueOff val="0"/>
              <a:satOff val="0"/>
              <a:lumOff val="0"/>
              <a:alphaOff val="0"/>
            </a:srgbClr>
          </a:solidFill>
          <a:prstDash val="solid"/>
          <a:miter lim="800000"/>
        </a:ln>
        <a:effectLst/>
      </dgm:spPr>
      <dgm:t>
        <a:bodyPr spcFirstLastPara="0" vert="horz" wrap="square" lIns="428187" tIns="71120" rIns="71120" bIns="71120" numCol="1" spcCol="1270" anchor="ctr" anchorCtr="0"/>
        <a:lstStyle/>
        <a:p>
          <a:pPr marL="0" lvl="0" indent="0" algn="ctr" defTabSz="1911350">
            <a:lnSpc>
              <a:spcPct val="90000"/>
            </a:lnSpc>
            <a:spcBef>
              <a:spcPct val="0"/>
            </a:spcBef>
            <a:spcAft>
              <a:spcPct val="35000"/>
            </a:spcAft>
          </a:pPr>
          <a:r>
            <a:rPr lang="en-US" sz="2800" b="0" kern="1200" dirty="0">
              <a:solidFill>
                <a:srgbClr val="FCF5E5"/>
              </a:solidFill>
              <a:latin typeface="Meiryo UI"/>
              <a:ea typeface="+mn-ea"/>
              <a:cs typeface="+mn-cs"/>
            </a:rPr>
            <a:t>OVERVIEW</a:t>
          </a:r>
          <a:endParaRPr lang="en-IN" sz="2800" b="0" kern="1200" dirty="0">
            <a:solidFill>
              <a:srgbClr val="FCF5E5"/>
            </a:solidFill>
            <a:latin typeface="Meiryo UI"/>
            <a:ea typeface="+mn-ea"/>
            <a:cs typeface="+mn-cs"/>
          </a:endParaRPr>
        </a:p>
      </dgm:t>
    </dgm:pt>
    <dgm:pt modelId="{0C66F805-60C0-4CC5-81D6-C904BF810191}" type="parTrans" cxnId="{5D2F78FF-C449-4A0D-8593-1E7C0DFCB56F}">
      <dgm:prSet/>
      <dgm:spPr/>
      <dgm:t>
        <a:bodyPr/>
        <a:lstStyle/>
        <a:p>
          <a:endParaRPr lang="en-IN"/>
        </a:p>
      </dgm:t>
    </dgm:pt>
    <dgm:pt modelId="{0AD178D4-97E8-4302-B3AA-69CB0A73627C}" type="sibTrans" cxnId="{5D2F78FF-C449-4A0D-8593-1E7C0DFCB56F}">
      <dgm:prSet/>
      <dgm:spPr/>
      <dgm:t>
        <a:bodyPr/>
        <a:lstStyle/>
        <a:p>
          <a:endParaRPr lang="en-IN"/>
        </a:p>
      </dgm:t>
    </dgm:pt>
    <dgm:pt modelId="{3F89CD52-E99F-44D6-8B38-378D7519681E}">
      <dgm:prSet phldrT="[Text]" custT="1"/>
      <dgm:spPr>
        <a:solidFill>
          <a:srgbClr val="D37D3D"/>
        </a:solidFill>
        <a:ln w="12700" cap="flat" cmpd="sng" algn="ctr">
          <a:solidFill>
            <a:srgbClr val="FCF5E5">
              <a:hueOff val="0"/>
              <a:satOff val="0"/>
              <a:lumOff val="0"/>
              <a:alphaOff val="0"/>
            </a:srgbClr>
          </a:solidFill>
          <a:prstDash val="solid"/>
          <a:miter lim="800000"/>
        </a:ln>
        <a:effectLst/>
      </dgm:spPr>
      <dgm:t>
        <a:bodyPr spcFirstLastPara="0" vert="horz" wrap="square" lIns="428187" tIns="71120" rIns="71120" bIns="71120" numCol="1" spcCol="1270" anchor="ctr" anchorCtr="0"/>
        <a:lstStyle/>
        <a:p>
          <a:pPr marL="0" lvl="0" indent="0" algn="ctr" defTabSz="1911350">
            <a:lnSpc>
              <a:spcPct val="90000"/>
            </a:lnSpc>
            <a:spcBef>
              <a:spcPct val="0"/>
            </a:spcBef>
            <a:spcAft>
              <a:spcPct val="35000"/>
            </a:spcAft>
          </a:pPr>
          <a:r>
            <a:rPr lang="en-IN" sz="2800" b="0" kern="1200" dirty="0">
              <a:solidFill>
                <a:srgbClr val="FCF5E5"/>
              </a:solidFill>
              <a:latin typeface="Meiryo UI"/>
              <a:ea typeface="+mn-ea"/>
              <a:cs typeface="+mn-cs"/>
            </a:rPr>
            <a:t>KPI’s ANALYSIS</a:t>
          </a:r>
        </a:p>
      </dgm:t>
    </dgm:pt>
    <dgm:pt modelId="{FCF14C06-A12B-4FE1-B094-78CFAC9AEADC}" type="parTrans" cxnId="{198F8C00-09AC-4BCA-85F3-C5FDB9A19F62}">
      <dgm:prSet/>
      <dgm:spPr/>
      <dgm:t>
        <a:bodyPr/>
        <a:lstStyle/>
        <a:p>
          <a:endParaRPr lang="en-IN"/>
        </a:p>
      </dgm:t>
    </dgm:pt>
    <dgm:pt modelId="{EECF676B-E33B-418B-8233-6B45E1ED1E12}" type="sibTrans" cxnId="{198F8C00-09AC-4BCA-85F3-C5FDB9A19F62}">
      <dgm:prSet/>
      <dgm:spPr/>
      <dgm:t>
        <a:bodyPr/>
        <a:lstStyle/>
        <a:p>
          <a:endParaRPr lang="en-IN"/>
        </a:p>
      </dgm:t>
    </dgm:pt>
    <dgm:pt modelId="{CC8F0607-160F-463E-8B57-2909097DAB38}">
      <dgm:prSet phldrT="[Text]" custT="1"/>
      <dgm:spPr>
        <a:solidFill>
          <a:srgbClr val="D37D3D"/>
        </a:solidFill>
        <a:ln w="12700" cap="flat" cmpd="sng" algn="ctr">
          <a:solidFill>
            <a:srgbClr val="FCF5E5">
              <a:hueOff val="0"/>
              <a:satOff val="0"/>
              <a:lumOff val="0"/>
              <a:alphaOff val="0"/>
            </a:srgbClr>
          </a:solidFill>
          <a:prstDash val="solid"/>
          <a:miter lim="800000"/>
        </a:ln>
        <a:effectLst/>
      </dgm:spPr>
      <dgm:t>
        <a:bodyPr spcFirstLastPara="0" vert="horz" wrap="square" lIns="428187" tIns="71120" rIns="71120" bIns="71120" numCol="1" spcCol="1270" anchor="ctr" anchorCtr="0"/>
        <a:lstStyle/>
        <a:p>
          <a:pPr marL="0" lvl="0" indent="0" algn="ctr" defTabSz="1911350">
            <a:lnSpc>
              <a:spcPct val="90000"/>
            </a:lnSpc>
            <a:spcBef>
              <a:spcPct val="0"/>
            </a:spcBef>
            <a:spcAft>
              <a:spcPct val="35000"/>
            </a:spcAft>
          </a:pPr>
          <a:r>
            <a:rPr lang="en-IN" sz="2800" b="0" kern="1200" dirty="0">
              <a:solidFill>
                <a:srgbClr val="FCF5E5"/>
              </a:solidFill>
              <a:latin typeface="Meiryo UI"/>
              <a:ea typeface="+mn-ea"/>
              <a:cs typeface="+mn-cs"/>
            </a:rPr>
            <a:t>DAHBOARDS</a:t>
          </a:r>
        </a:p>
      </dgm:t>
    </dgm:pt>
    <dgm:pt modelId="{FB190C8F-CBED-437F-BC99-CFA2457F0BD1}" type="parTrans" cxnId="{30FC01DD-3E60-41B3-AEEC-AF2EB242505E}">
      <dgm:prSet/>
      <dgm:spPr/>
      <dgm:t>
        <a:bodyPr/>
        <a:lstStyle/>
        <a:p>
          <a:endParaRPr lang="en-IN"/>
        </a:p>
      </dgm:t>
    </dgm:pt>
    <dgm:pt modelId="{1C10FD20-587D-4BA9-B7C7-8E331E4A884A}" type="sibTrans" cxnId="{30FC01DD-3E60-41B3-AEEC-AF2EB242505E}">
      <dgm:prSet/>
      <dgm:spPr/>
      <dgm:t>
        <a:bodyPr/>
        <a:lstStyle/>
        <a:p>
          <a:endParaRPr lang="en-IN"/>
        </a:p>
      </dgm:t>
    </dgm:pt>
    <dgm:pt modelId="{A9E62CD9-885E-4797-863E-34FECEBE6C9E}">
      <dgm:prSet phldrT="[Text]" custT="1"/>
      <dgm:spPr>
        <a:solidFill>
          <a:srgbClr val="D37D3D"/>
        </a:solidFill>
        <a:ln w="12700" cap="flat" cmpd="sng" algn="ctr">
          <a:solidFill>
            <a:srgbClr val="FCF5E5">
              <a:hueOff val="0"/>
              <a:satOff val="0"/>
              <a:lumOff val="0"/>
              <a:alphaOff val="0"/>
            </a:srgbClr>
          </a:solidFill>
          <a:prstDash val="solid"/>
          <a:miter lim="800000"/>
        </a:ln>
        <a:effectLst/>
      </dgm:spPr>
      <dgm:t>
        <a:bodyPr spcFirstLastPara="0" vert="horz" wrap="square" lIns="428187" tIns="71120" rIns="71120" bIns="71120" numCol="1" spcCol="1270" anchor="ctr" anchorCtr="0"/>
        <a:lstStyle/>
        <a:p>
          <a:pPr marL="0" lvl="0" indent="0" algn="ctr" defTabSz="1911350">
            <a:lnSpc>
              <a:spcPct val="90000"/>
            </a:lnSpc>
            <a:spcBef>
              <a:spcPct val="0"/>
            </a:spcBef>
            <a:spcAft>
              <a:spcPct val="35000"/>
            </a:spcAft>
          </a:pPr>
          <a:r>
            <a:rPr lang="en-IN" sz="2800" b="0" kern="1200" dirty="0">
              <a:solidFill>
                <a:srgbClr val="FCF5E5"/>
              </a:solidFill>
              <a:latin typeface="Meiryo UI"/>
              <a:ea typeface="+mn-ea"/>
              <a:cs typeface="+mn-cs"/>
            </a:rPr>
            <a:t>CONCLUSION</a:t>
          </a:r>
        </a:p>
      </dgm:t>
    </dgm:pt>
    <dgm:pt modelId="{D298176F-A2B8-47C6-8AF0-ADE58D83D48D}" type="parTrans" cxnId="{13E30521-0E08-4C34-A9D6-97FA21AD6F16}">
      <dgm:prSet/>
      <dgm:spPr/>
      <dgm:t>
        <a:bodyPr/>
        <a:lstStyle/>
        <a:p>
          <a:endParaRPr lang="en-IN"/>
        </a:p>
      </dgm:t>
    </dgm:pt>
    <dgm:pt modelId="{465A177F-8A1D-409E-B20B-8ACE8F9B29E7}" type="sibTrans" cxnId="{13E30521-0E08-4C34-A9D6-97FA21AD6F16}">
      <dgm:prSet/>
      <dgm:spPr/>
      <dgm:t>
        <a:bodyPr/>
        <a:lstStyle/>
        <a:p>
          <a:endParaRPr lang="en-IN"/>
        </a:p>
      </dgm:t>
    </dgm:pt>
    <dgm:pt modelId="{B8BE0378-BB95-4F9C-B7AA-AE44C5C412B7}" type="pres">
      <dgm:prSet presAssocID="{B0401F8C-73B2-4566-9A9A-D260FE73234E}" presName="Name0" presStyleCnt="0">
        <dgm:presLayoutVars>
          <dgm:chMax val="7"/>
          <dgm:chPref val="7"/>
          <dgm:dir/>
        </dgm:presLayoutVars>
      </dgm:prSet>
      <dgm:spPr/>
    </dgm:pt>
    <dgm:pt modelId="{6E33AADD-3399-4052-A567-3592199734A6}" type="pres">
      <dgm:prSet presAssocID="{B0401F8C-73B2-4566-9A9A-D260FE73234E}" presName="Name1" presStyleCnt="0"/>
      <dgm:spPr/>
    </dgm:pt>
    <dgm:pt modelId="{DDE458F5-5065-49C4-B42D-7ED76AE3A1E1}" type="pres">
      <dgm:prSet presAssocID="{B0401F8C-73B2-4566-9A9A-D260FE73234E}" presName="cycle" presStyleCnt="0"/>
      <dgm:spPr/>
    </dgm:pt>
    <dgm:pt modelId="{0067FAE3-E0AD-47A9-A8F1-E21BF93E75E2}" type="pres">
      <dgm:prSet presAssocID="{B0401F8C-73B2-4566-9A9A-D260FE73234E}" presName="srcNode" presStyleLbl="node1" presStyleIdx="0" presStyleCnt="6"/>
      <dgm:spPr/>
    </dgm:pt>
    <dgm:pt modelId="{C34CE229-31A9-48B6-9497-0D49CF33406E}" type="pres">
      <dgm:prSet presAssocID="{B0401F8C-73B2-4566-9A9A-D260FE73234E}" presName="conn" presStyleLbl="parChTrans1D2" presStyleIdx="0" presStyleCnt="1"/>
      <dgm:spPr/>
    </dgm:pt>
    <dgm:pt modelId="{8BE8CEF4-2CE4-4E09-8FDA-69C6FF65F8C8}" type="pres">
      <dgm:prSet presAssocID="{B0401F8C-73B2-4566-9A9A-D260FE73234E}" presName="extraNode" presStyleLbl="node1" presStyleIdx="0" presStyleCnt="6"/>
      <dgm:spPr/>
    </dgm:pt>
    <dgm:pt modelId="{E107BAE3-ECC4-42AF-B200-7DE782C59D70}" type="pres">
      <dgm:prSet presAssocID="{B0401F8C-73B2-4566-9A9A-D260FE73234E}" presName="dstNode" presStyleLbl="node1" presStyleIdx="0" presStyleCnt="6"/>
      <dgm:spPr/>
    </dgm:pt>
    <dgm:pt modelId="{9998C69F-1C60-423F-B292-F765711775B1}" type="pres">
      <dgm:prSet presAssocID="{7BD5ADAC-18B2-45E3-BDBC-3EC6980B3D2C}" presName="text_1" presStyleLbl="node1" presStyleIdx="0" presStyleCnt="6">
        <dgm:presLayoutVars>
          <dgm:bulletEnabled val="1"/>
        </dgm:presLayoutVars>
      </dgm:prSet>
      <dgm:spPr/>
    </dgm:pt>
    <dgm:pt modelId="{9968D422-8B1C-4D68-9E9D-964954B4621F}" type="pres">
      <dgm:prSet presAssocID="{7BD5ADAC-18B2-45E3-BDBC-3EC6980B3D2C}" presName="accent_1" presStyleCnt="0"/>
      <dgm:spPr/>
    </dgm:pt>
    <dgm:pt modelId="{347B4629-09E8-4B55-9F6A-F87E08290BAE}" type="pres">
      <dgm:prSet presAssocID="{7BD5ADAC-18B2-45E3-BDBC-3EC6980B3D2C}" presName="accentRepeatNode" presStyleLbl="solidFgAcc1" presStyleIdx="0" presStyleCnt="6"/>
      <dgm:spPr/>
    </dgm:pt>
    <dgm:pt modelId="{C14203A3-82B2-40F0-AD6F-B1AE7F1CCBA3}" type="pres">
      <dgm:prSet presAssocID="{18573015-7339-4379-86D0-D82A5D2E7F0A}" presName="text_2" presStyleLbl="node1" presStyleIdx="1" presStyleCnt="6">
        <dgm:presLayoutVars>
          <dgm:bulletEnabled val="1"/>
        </dgm:presLayoutVars>
      </dgm:prSet>
      <dgm:spPr>
        <a:xfrm>
          <a:off x="574087" y="1078895"/>
          <a:ext cx="9506625" cy="539447"/>
        </a:xfrm>
        <a:prstGeom prst="rect">
          <a:avLst/>
        </a:prstGeom>
      </dgm:spPr>
    </dgm:pt>
    <dgm:pt modelId="{F0617F5B-A19F-4A71-9382-7ACC051258BF}" type="pres">
      <dgm:prSet presAssocID="{18573015-7339-4379-86D0-D82A5D2E7F0A}" presName="accent_2" presStyleCnt="0"/>
      <dgm:spPr/>
    </dgm:pt>
    <dgm:pt modelId="{7CA23413-5E6F-4EDC-86F0-EBD336C8F3C6}" type="pres">
      <dgm:prSet presAssocID="{18573015-7339-4379-86D0-D82A5D2E7F0A}" presName="accentRepeatNode" presStyleLbl="solidFgAcc1" presStyleIdx="1" presStyleCnt="6"/>
      <dgm:spPr/>
    </dgm:pt>
    <dgm:pt modelId="{E371D020-8BB4-4747-808A-2AABA2D84229}" type="pres">
      <dgm:prSet presAssocID="{DEF5B3CB-D468-4E3D-928F-DE1BA1CE27F9}" presName="text_3" presStyleLbl="node1" presStyleIdx="2" presStyleCnt="6">
        <dgm:presLayoutVars>
          <dgm:bulletEnabled val="1"/>
        </dgm:presLayoutVars>
      </dgm:prSet>
      <dgm:spPr>
        <a:xfrm>
          <a:off x="377998" y="1888066"/>
          <a:ext cx="9702714" cy="539447"/>
        </a:xfrm>
        <a:prstGeom prst="rect">
          <a:avLst/>
        </a:prstGeom>
      </dgm:spPr>
    </dgm:pt>
    <dgm:pt modelId="{4E4FC4C8-8763-4A17-A0DB-9A0AB95B712B}" type="pres">
      <dgm:prSet presAssocID="{DEF5B3CB-D468-4E3D-928F-DE1BA1CE27F9}" presName="accent_3" presStyleCnt="0"/>
      <dgm:spPr/>
    </dgm:pt>
    <dgm:pt modelId="{52C78E5E-4EF0-44B9-A385-AF07F5676A16}" type="pres">
      <dgm:prSet presAssocID="{DEF5B3CB-D468-4E3D-928F-DE1BA1CE27F9}" presName="accentRepeatNode" presStyleLbl="solidFgAcc1" presStyleIdx="2" presStyleCnt="6"/>
      <dgm:spPr/>
    </dgm:pt>
    <dgm:pt modelId="{05BCB16B-FC48-4D84-957A-3775BE7EA4CE}" type="pres">
      <dgm:prSet presAssocID="{3F89CD52-E99F-44D6-8B38-378D7519681E}" presName="text_4" presStyleLbl="node1" presStyleIdx="3" presStyleCnt="6">
        <dgm:presLayoutVars>
          <dgm:bulletEnabled val="1"/>
        </dgm:presLayoutVars>
      </dgm:prSet>
      <dgm:spPr/>
    </dgm:pt>
    <dgm:pt modelId="{A6BFE59B-2FF9-43DE-A154-B5E33EDD46C4}" type="pres">
      <dgm:prSet presAssocID="{3F89CD52-E99F-44D6-8B38-378D7519681E}" presName="accent_4" presStyleCnt="0"/>
      <dgm:spPr/>
    </dgm:pt>
    <dgm:pt modelId="{AE27FA6D-EA93-4CA4-B729-32CAB31C4A74}" type="pres">
      <dgm:prSet presAssocID="{3F89CD52-E99F-44D6-8B38-378D7519681E}" presName="accentRepeatNode" presStyleLbl="solidFgAcc1" presStyleIdx="3" presStyleCnt="6"/>
      <dgm:spPr/>
    </dgm:pt>
    <dgm:pt modelId="{08645D68-DEB3-4111-A47F-DFF845955704}" type="pres">
      <dgm:prSet presAssocID="{CC8F0607-160F-463E-8B57-2909097DAB38}" presName="text_5" presStyleLbl="node1" presStyleIdx="4" presStyleCnt="6">
        <dgm:presLayoutVars>
          <dgm:bulletEnabled val="1"/>
        </dgm:presLayoutVars>
      </dgm:prSet>
      <dgm:spPr/>
    </dgm:pt>
    <dgm:pt modelId="{2D2C2ED2-141D-4B80-AD96-808DFB48C41C}" type="pres">
      <dgm:prSet presAssocID="{CC8F0607-160F-463E-8B57-2909097DAB38}" presName="accent_5" presStyleCnt="0"/>
      <dgm:spPr/>
    </dgm:pt>
    <dgm:pt modelId="{C50A1E18-B63A-4ACF-A60E-F9A838320C75}" type="pres">
      <dgm:prSet presAssocID="{CC8F0607-160F-463E-8B57-2909097DAB38}" presName="accentRepeatNode" presStyleLbl="solidFgAcc1" presStyleIdx="4" presStyleCnt="6"/>
      <dgm:spPr/>
    </dgm:pt>
    <dgm:pt modelId="{754295D5-2D26-4BC1-9E7B-356CA39FF502}" type="pres">
      <dgm:prSet presAssocID="{A9E62CD9-885E-4797-863E-34FECEBE6C9E}" presName="text_6" presStyleLbl="node1" presStyleIdx="5" presStyleCnt="6">
        <dgm:presLayoutVars>
          <dgm:bulletEnabled val="1"/>
        </dgm:presLayoutVars>
      </dgm:prSet>
      <dgm:spPr/>
    </dgm:pt>
    <dgm:pt modelId="{01E4B59E-7478-4B6E-8C96-A23E8BCC382F}" type="pres">
      <dgm:prSet presAssocID="{A9E62CD9-885E-4797-863E-34FECEBE6C9E}" presName="accent_6" presStyleCnt="0"/>
      <dgm:spPr/>
    </dgm:pt>
    <dgm:pt modelId="{E45FE000-93D1-4DE5-BACF-6CFDC00AEC5A}" type="pres">
      <dgm:prSet presAssocID="{A9E62CD9-885E-4797-863E-34FECEBE6C9E}" presName="accentRepeatNode" presStyleLbl="solidFgAcc1" presStyleIdx="5" presStyleCnt="6"/>
      <dgm:spPr/>
    </dgm:pt>
  </dgm:ptLst>
  <dgm:cxnLst>
    <dgm:cxn modelId="{198F8C00-09AC-4BCA-85F3-C5FDB9A19F62}" srcId="{B0401F8C-73B2-4566-9A9A-D260FE73234E}" destId="{3F89CD52-E99F-44D6-8B38-378D7519681E}" srcOrd="3" destOrd="0" parTransId="{FCF14C06-A12B-4FE1-B094-78CFAC9AEADC}" sibTransId="{EECF676B-E33B-418B-8233-6B45E1ED1E12}"/>
    <dgm:cxn modelId="{300EC70D-C701-45C3-9E05-A24CC3FC6639}" type="presOf" srcId="{4921EC8E-D07B-479A-ABD7-D6B8A0E05AA1}" destId="{C34CE229-31A9-48B6-9497-0D49CF33406E}" srcOrd="0" destOrd="0" presId="urn:microsoft.com/office/officeart/2008/layout/VerticalCurvedList"/>
    <dgm:cxn modelId="{C15AF51D-C308-4093-8F73-D1329F6708C2}" type="presOf" srcId="{DEF5B3CB-D468-4E3D-928F-DE1BA1CE27F9}" destId="{E371D020-8BB4-4747-808A-2AABA2D84229}" srcOrd="0" destOrd="0" presId="urn:microsoft.com/office/officeart/2008/layout/VerticalCurvedList"/>
    <dgm:cxn modelId="{13E30521-0E08-4C34-A9D6-97FA21AD6F16}" srcId="{B0401F8C-73B2-4566-9A9A-D260FE73234E}" destId="{A9E62CD9-885E-4797-863E-34FECEBE6C9E}" srcOrd="5" destOrd="0" parTransId="{D298176F-A2B8-47C6-8AF0-ADE58D83D48D}" sibTransId="{465A177F-8A1D-409E-B20B-8ACE8F9B29E7}"/>
    <dgm:cxn modelId="{6A84E93C-7853-4BA4-B827-FC914A4BB5F8}" srcId="{B0401F8C-73B2-4566-9A9A-D260FE73234E}" destId="{18573015-7339-4379-86D0-D82A5D2E7F0A}" srcOrd="1" destOrd="0" parTransId="{679B8B5D-3361-4B2B-BC58-40E44AD9F3E6}" sibTransId="{2FDED256-8E1C-4996-A9BF-28111D50B139}"/>
    <dgm:cxn modelId="{335C4B68-05B5-4751-B1C3-E4FD11115EEB}" type="presOf" srcId="{A9E62CD9-885E-4797-863E-34FECEBE6C9E}" destId="{754295D5-2D26-4BC1-9E7B-356CA39FF502}" srcOrd="0" destOrd="0" presId="urn:microsoft.com/office/officeart/2008/layout/VerticalCurvedList"/>
    <dgm:cxn modelId="{EA0D724A-49E4-487A-BAA0-BBEC23278B44}" type="presOf" srcId="{CC8F0607-160F-463E-8B57-2909097DAB38}" destId="{08645D68-DEB3-4111-A47F-DFF845955704}" srcOrd="0" destOrd="0" presId="urn:microsoft.com/office/officeart/2008/layout/VerticalCurvedList"/>
    <dgm:cxn modelId="{670EB48B-7B8C-425A-B1A8-08E74254F4AE}" type="presOf" srcId="{18573015-7339-4379-86D0-D82A5D2E7F0A}" destId="{C14203A3-82B2-40F0-AD6F-B1AE7F1CCBA3}" srcOrd="0" destOrd="0" presId="urn:microsoft.com/office/officeart/2008/layout/VerticalCurvedList"/>
    <dgm:cxn modelId="{CF57B3B3-468A-49F2-AA3D-B98CA2316D51}" type="presOf" srcId="{B0401F8C-73B2-4566-9A9A-D260FE73234E}" destId="{B8BE0378-BB95-4F9C-B7AA-AE44C5C412B7}" srcOrd="0" destOrd="0" presId="urn:microsoft.com/office/officeart/2008/layout/VerticalCurvedList"/>
    <dgm:cxn modelId="{1B6A96DC-D2F7-4865-A63B-CA9DD532A0C2}" type="presOf" srcId="{3F89CD52-E99F-44D6-8B38-378D7519681E}" destId="{05BCB16B-FC48-4D84-957A-3775BE7EA4CE}" srcOrd="0" destOrd="0" presId="urn:microsoft.com/office/officeart/2008/layout/VerticalCurvedList"/>
    <dgm:cxn modelId="{30FC01DD-3E60-41B3-AEEC-AF2EB242505E}" srcId="{B0401F8C-73B2-4566-9A9A-D260FE73234E}" destId="{CC8F0607-160F-463E-8B57-2909097DAB38}" srcOrd="4" destOrd="0" parTransId="{FB190C8F-CBED-437F-BC99-CFA2457F0BD1}" sibTransId="{1C10FD20-587D-4BA9-B7C7-8E331E4A884A}"/>
    <dgm:cxn modelId="{A90C2CE6-E578-449F-9E6E-C6EB220247FF}" srcId="{B0401F8C-73B2-4566-9A9A-D260FE73234E}" destId="{7BD5ADAC-18B2-45E3-BDBC-3EC6980B3D2C}" srcOrd="0" destOrd="0" parTransId="{F64DBED4-1CC3-49AE-A30B-A01AA1EED88D}" sibTransId="{4921EC8E-D07B-479A-ABD7-D6B8A0E05AA1}"/>
    <dgm:cxn modelId="{5F32EDFD-CEAF-4B42-9CED-A43E36FF68DE}" type="presOf" srcId="{7BD5ADAC-18B2-45E3-BDBC-3EC6980B3D2C}" destId="{9998C69F-1C60-423F-B292-F765711775B1}" srcOrd="0" destOrd="0" presId="urn:microsoft.com/office/officeart/2008/layout/VerticalCurvedList"/>
    <dgm:cxn modelId="{5D2F78FF-C449-4A0D-8593-1E7C0DFCB56F}" srcId="{B0401F8C-73B2-4566-9A9A-D260FE73234E}" destId="{DEF5B3CB-D468-4E3D-928F-DE1BA1CE27F9}" srcOrd="2" destOrd="0" parTransId="{0C66F805-60C0-4CC5-81D6-C904BF810191}" sibTransId="{0AD178D4-97E8-4302-B3AA-69CB0A73627C}"/>
    <dgm:cxn modelId="{535E3E8C-AA19-424B-8106-683816A8CFD9}" type="presParOf" srcId="{B8BE0378-BB95-4F9C-B7AA-AE44C5C412B7}" destId="{6E33AADD-3399-4052-A567-3592199734A6}" srcOrd="0" destOrd="0" presId="urn:microsoft.com/office/officeart/2008/layout/VerticalCurvedList"/>
    <dgm:cxn modelId="{5C1A5942-899C-4631-892B-E3F93DDFEC8B}" type="presParOf" srcId="{6E33AADD-3399-4052-A567-3592199734A6}" destId="{DDE458F5-5065-49C4-B42D-7ED76AE3A1E1}" srcOrd="0" destOrd="0" presId="urn:microsoft.com/office/officeart/2008/layout/VerticalCurvedList"/>
    <dgm:cxn modelId="{F65902D8-FA2A-4599-8FD7-798B914DA26B}" type="presParOf" srcId="{DDE458F5-5065-49C4-B42D-7ED76AE3A1E1}" destId="{0067FAE3-E0AD-47A9-A8F1-E21BF93E75E2}" srcOrd="0" destOrd="0" presId="urn:microsoft.com/office/officeart/2008/layout/VerticalCurvedList"/>
    <dgm:cxn modelId="{60FD02BF-30EB-4A91-8BBD-943F6D5121A6}" type="presParOf" srcId="{DDE458F5-5065-49C4-B42D-7ED76AE3A1E1}" destId="{C34CE229-31A9-48B6-9497-0D49CF33406E}" srcOrd="1" destOrd="0" presId="urn:microsoft.com/office/officeart/2008/layout/VerticalCurvedList"/>
    <dgm:cxn modelId="{62B56692-D75F-4CD2-9AFB-266110670B8E}" type="presParOf" srcId="{DDE458F5-5065-49C4-B42D-7ED76AE3A1E1}" destId="{8BE8CEF4-2CE4-4E09-8FDA-69C6FF65F8C8}" srcOrd="2" destOrd="0" presId="urn:microsoft.com/office/officeart/2008/layout/VerticalCurvedList"/>
    <dgm:cxn modelId="{1ED93FEA-858C-4672-8636-EA050FA20192}" type="presParOf" srcId="{DDE458F5-5065-49C4-B42D-7ED76AE3A1E1}" destId="{E107BAE3-ECC4-42AF-B200-7DE782C59D70}" srcOrd="3" destOrd="0" presId="urn:microsoft.com/office/officeart/2008/layout/VerticalCurvedList"/>
    <dgm:cxn modelId="{2F3068E8-2D75-45E4-9280-F5C997B1FED1}" type="presParOf" srcId="{6E33AADD-3399-4052-A567-3592199734A6}" destId="{9998C69F-1C60-423F-B292-F765711775B1}" srcOrd="1" destOrd="0" presId="urn:microsoft.com/office/officeart/2008/layout/VerticalCurvedList"/>
    <dgm:cxn modelId="{DE34AA7D-4CEF-4041-9469-773D17A0C28C}" type="presParOf" srcId="{6E33AADD-3399-4052-A567-3592199734A6}" destId="{9968D422-8B1C-4D68-9E9D-964954B4621F}" srcOrd="2" destOrd="0" presId="urn:microsoft.com/office/officeart/2008/layout/VerticalCurvedList"/>
    <dgm:cxn modelId="{52808C26-8E96-4B05-B516-5CED1526A4DF}" type="presParOf" srcId="{9968D422-8B1C-4D68-9E9D-964954B4621F}" destId="{347B4629-09E8-4B55-9F6A-F87E08290BAE}" srcOrd="0" destOrd="0" presId="urn:microsoft.com/office/officeart/2008/layout/VerticalCurvedList"/>
    <dgm:cxn modelId="{5BF9ACBE-6743-412A-8347-0E6C6859F5AD}" type="presParOf" srcId="{6E33AADD-3399-4052-A567-3592199734A6}" destId="{C14203A3-82B2-40F0-AD6F-B1AE7F1CCBA3}" srcOrd="3" destOrd="0" presId="urn:microsoft.com/office/officeart/2008/layout/VerticalCurvedList"/>
    <dgm:cxn modelId="{175A8439-FEB6-434C-8E01-402B82518870}" type="presParOf" srcId="{6E33AADD-3399-4052-A567-3592199734A6}" destId="{F0617F5B-A19F-4A71-9382-7ACC051258BF}" srcOrd="4" destOrd="0" presId="urn:microsoft.com/office/officeart/2008/layout/VerticalCurvedList"/>
    <dgm:cxn modelId="{8F341688-2AD8-4ECF-9BE7-F7558DA6FBC9}" type="presParOf" srcId="{F0617F5B-A19F-4A71-9382-7ACC051258BF}" destId="{7CA23413-5E6F-4EDC-86F0-EBD336C8F3C6}" srcOrd="0" destOrd="0" presId="urn:microsoft.com/office/officeart/2008/layout/VerticalCurvedList"/>
    <dgm:cxn modelId="{F6C3B485-E231-44EB-9E0E-3B9011A4277F}" type="presParOf" srcId="{6E33AADD-3399-4052-A567-3592199734A6}" destId="{E371D020-8BB4-4747-808A-2AABA2D84229}" srcOrd="5" destOrd="0" presId="urn:microsoft.com/office/officeart/2008/layout/VerticalCurvedList"/>
    <dgm:cxn modelId="{92105449-A144-4460-B68B-CD0824E16515}" type="presParOf" srcId="{6E33AADD-3399-4052-A567-3592199734A6}" destId="{4E4FC4C8-8763-4A17-A0DB-9A0AB95B712B}" srcOrd="6" destOrd="0" presId="urn:microsoft.com/office/officeart/2008/layout/VerticalCurvedList"/>
    <dgm:cxn modelId="{5F70DC0F-2C91-43F2-A880-582A60007B2E}" type="presParOf" srcId="{4E4FC4C8-8763-4A17-A0DB-9A0AB95B712B}" destId="{52C78E5E-4EF0-44B9-A385-AF07F5676A16}" srcOrd="0" destOrd="0" presId="urn:microsoft.com/office/officeart/2008/layout/VerticalCurvedList"/>
    <dgm:cxn modelId="{670AB536-C092-40C3-845A-DAACFF9E8D58}" type="presParOf" srcId="{6E33AADD-3399-4052-A567-3592199734A6}" destId="{05BCB16B-FC48-4D84-957A-3775BE7EA4CE}" srcOrd="7" destOrd="0" presId="urn:microsoft.com/office/officeart/2008/layout/VerticalCurvedList"/>
    <dgm:cxn modelId="{EEF44285-3AB0-4F1F-B9CD-A59CD6D17B2C}" type="presParOf" srcId="{6E33AADD-3399-4052-A567-3592199734A6}" destId="{A6BFE59B-2FF9-43DE-A154-B5E33EDD46C4}" srcOrd="8" destOrd="0" presId="urn:microsoft.com/office/officeart/2008/layout/VerticalCurvedList"/>
    <dgm:cxn modelId="{6D36A49D-323D-43CC-8A1B-B0667048C165}" type="presParOf" srcId="{A6BFE59B-2FF9-43DE-A154-B5E33EDD46C4}" destId="{AE27FA6D-EA93-4CA4-B729-32CAB31C4A74}" srcOrd="0" destOrd="0" presId="urn:microsoft.com/office/officeart/2008/layout/VerticalCurvedList"/>
    <dgm:cxn modelId="{7723DCCD-16C3-44AF-8CD0-A5000D920FEB}" type="presParOf" srcId="{6E33AADD-3399-4052-A567-3592199734A6}" destId="{08645D68-DEB3-4111-A47F-DFF845955704}" srcOrd="9" destOrd="0" presId="urn:microsoft.com/office/officeart/2008/layout/VerticalCurvedList"/>
    <dgm:cxn modelId="{F2F7D13B-587B-4C42-9D41-98ECC81A42D2}" type="presParOf" srcId="{6E33AADD-3399-4052-A567-3592199734A6}" destId="{2D2C2ED2-141D-4B80-AD96-808DFB48C41C}" srcOrd="10" destOrd="0" presId="urn:microsoft.com/office/officeart/2008/layout/VerticalCurvedList"/>
    <dgm:cxn modelId="{1B9FA4B0-68D7-480B-835E-4F898B5FB499}" type="presParOf" srcId="{2D2C2ED2-141D-4B80-AD96-808DFB48C41C}" destId="{C50A1E18-B63A-4ACF-A60E-F9A838320C75}" srcOrd="0" destOrd="0" presId="urn:microsoft.com/office/officeart/2008/layout/VerticalCurvedList"/>
    <dgm:cxn modelId="{D383C62B-ACE4-4C40-8822-50E75EC7A89C}" type="presParOf" srcId="{6E33AADD-3399-4052-A567-3592199734A6}" destId="{754295D5-2D26-4BC1-9E7B-356CA39FF502}" srcOrd="11" destOrd="0" presId="urn:microsoft.com/office/officeart/2008/layout/VerticalCurvedList"/>
    <dgm:cxn modelId="{97DF49FF-FA06-452D-BFFC-8A293FE6DC61}" type="presParOf" srcId="{6E33AADD-3399-4052-A567-3592199734A6}" destId="{01E4B59E-7478-4B6E-8C96-A23E8BCC382F}" srcOrd="12" destOrd="0" presId="urn:microsoft.com/office/officeart/2008/layout/VerticalCurvedList"/>
    <dgm:cxn modelId="{F0E8AF99-B54A-4E8D-B496-84A0E046F1EF}" type="presParOf" srcId="{01E4B59E-7478-4B6E-8C96-A23E8BCC382F}" destId="{E45FE000-93D1-4DE5-BACF-6CFDC00AEC5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07DDE3-51CF-4EBC-B047-0322FD25F7D4}"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IN"/>
        </a:p>
      </dgm:t>
    </dgm:pt>
    <dgm:pt modelId="{0BABB02E-241E-4A80-BA06-DAB391083AC5}">
      <dgm:prSet phldrT="[Text]"/>
      <dgm:spPr>
        <a:noFill/>
      </dgm:spPr>
      <dgm:t>
        <a:bodyPr/>
        <a:lstStyle/>
        <a:p>
          <a:pPr algn="ctr"/>
          <a:r>
            <a:rPr lang="en-IN" b="1" dirty="0">
              <a:solidFill>
                <a:schemeClr val="tx2"/>
              </a:solidFill>
            </a:rPr>
            <a:t>EXCEL</a:t>
          </a:r>
        </a:p>
      </dgm:t>
    </dgm:pt>
    <dgm:pt modelId="{C7381B2B-0D48-45F1-9563-316ACE4A77EE}" type="parTrans" cxnId="{D4D37F00-40D5-4F89-A9A8-429CBB9EE76C}">
      <dgm:prSet/>
      <dgm:spPr/>
      <dgm:t>
        <a:bodyPr/>
        <a:lstStyle/>
        <a:p>
          <a:endParaRPr lang="en-IN"/>
        </a:p>
      </dgm:t>
    </dgm:pt>
    <dgm:pt modelId="{09D36F67-BBBF-43A7-8FEC-9C299398A62C}" type="sibTrans" cxnId="{D4D37F00-40D5-4F89-A9A8-429CBB9EE76C}">
      <dgm:prSet custT="1"/>
      <dgm:spPr>
        <a:solidFill>
          <a:srgbClr val="FDA431">
            <a:tint val="60000"/>
            <a:hueOff val="0"/>
            <a:satOff val="0"/>
            <a:lumOff val="0"/>
            <a:alphaOff val="0"/>
          </a:srgbClr>
        </a:solidFill>
        <a:ln>
          <a:noFill/>
        </a:ln>
        <a:effectLst/>
      </dgm:spPr>
      <dgm:t>
        <a:bodyPr spcFirstLastPara="0" vert="horz" wrap="square" lIns="0" tIns="0" rIns="0" bIns="0" numCol="1" spcCol="1270" anchor="ctr" anchorCtr="0"/>
        <a:lstStyle/>
        <a:p>
          <a:pPr marL="0" lvl="0" indent="0" algn="ctr" defTabSz="622300">
            <a:lnSpc>
              <a:spcPct val="90000"/>
            </a:lnSpc>
            <a:spcBef>
              <a:spcPct val="0"/>
            </a:spcBef>
            <a:spcAft>
              <a:spcPct val="35000"/>
            </a:spcAft>
            <a:buNone/>
          </a:pPr>
          <a:endParaRPr lang="en-IN" sz="1400" kern="1200">
            <a:solidFill>
              <a:srgbClr val="FCF5E5"/>
            </a:solidFill>
            <a:latin typeface="Meiryo UI"/>
            <a:ea typeface="+mn-ea"/>
            <a:cs typeface="+mn-cs"/>
          </a:endParaRPr>
        </a:p>
      </dgm:t>
    </dgm:pt>
    <dgm:pt modelId="{70F3AD75-6188-439D-8589-36E61B17F817}">
      <dgm:prSet phldrT="[Text]" custT="1"/>
      <dgm:spPr>
        <a:noFill/>
        <a:ln w="12700" cap="flat" cmpd="sng" algn="ctr">
          <a:solidFill>
            <a:srgbClr val="FCF5E5">
              <a:hueOff val="0"/>
              <a:satOff val="0"/>
              <a:lumOff val="0"/>
              <a:alphaOff val="0"/>
            </a:srgbClr>
          </a:solidFill>
          <a:prstDash val="solid"/>
          <a:miter lim="800000"/>
        </a:ln>
        <a:effectLst/>
      </dgm:spPr>
      <dgm:t>
        <a:bodyPr spcFirstLastPara="0" vert="horz" wrap="square" lIns="142240" tIns="142240" rIns="142240" bIns="76200" numCol="1" spcCol="1270" anchor="t" anchorCtr="0"/>
        <a:lstStyle/>
        <a:p>
          <a:pPr algn="ctr"/>
          <a:r>
            <a:rPr lang="en-IN" sz="2400" b="1" kern="1200" dirty="0">
              <a:solidFill>
                <a:srgbClr val="231B23"/>
              </a:solidFill>
              <a:latin typeface="Meiryo UI"/>
              <a:ea typeface="+mn-ea"/>
              <a:cs typeface="+mn-cs"/>
            </a:rPr>
            <a:t>TABLEAU</a:t>
          </a:r>
        </a:p>
      </dgm:t>
    </dgm:pt>
    <dgm:pt modelId="{23E938F6-06E4-4795-B711-2E2B532BE8D6}" type="parTrans" cxnId="{E94058F8-0768-41D6-8427-CA0A7A870B23}">
      <dgm:prSet/>
      <dgm:spPr/>
      <dgm:t>
        <a:bodyPr/>
        <a:lstStyle/>
        <a:p>
          <a:endParaRPr lang="en-IN"/>
        </a:p>
      </dgm:t>
    </dgm:pt>
    <dgm:pt modelId="{ADE1C9BB-7891-4EB8-BCE1-4B2D6815888A}" type="sibTrans" cxnId="{E94058F8-0768-41D6-8427-CA0A7A870B23}">
      <dgm:prSet/>
      <dgm:spPr/>
      <dgm:t>
        <a:bodyPr/>
        <a:lstStyle/>
        <a:p>
          <a:endParaRPr lang="en-IN"/>
        </a:p>
      </dgm:t>
    </dgm:pt>
    <dgm:pt modelId="{D849BA4E-8BCA-4D36-A5B6-C6080ADD65E4}">
      <dgm:prSet phldrT="[Text]" custT="1"/>
      <dgm:spPr>
        <a:noFill/>
        <a:ln w="12700" cap="flat" cmpd="sng" algn="ctr">
          <a:solidFill>
            <a:srgbClr val="FCF5E5">
              <a:hueOff val="0"/>
              <a:satOff val="0"/>
              <a:lumOff val="0"/>
              <a:alphaOff val="0"/>
            </a:srgbClr>
          </a:solidFill>
          <a:prstDash val="solid"/>
          <a:miter lim="800000"/>
        </a:ln>
        <a:effectLst/>
      </dgm:spPr>
      <dgm:t>
        <a:bodyPr spcFirstLastPara="0" vert="horz" wrap="square" lIns="142240" tIns="142240" rIns="142240" bIns="76200" numCol="1" spcCol="1270" anchor="t" anchorCtr="0"/>
        <a:lstStyle/>
        <a:p>
          <a:pPr algn="ctr"/>
          <a:r>
            <a:rPr lang="en-IN" sz="2400" b="1" kern="1200" dirty="0">
              <a:solidFill>
                <a:schemeClr val="tx1"/>
              </a:solidFill>
              <a:latin typeface="Meiryo UI"/>
              <a:ea typeface="+mn-ea"/>
              <a:cs typeface="+mn-cs"/>
            </a:rPr>
            <a:t>POWER</a:t>
          </a:r>
          <a:r>
            <a:rPr lang="en-IN" sz="2400" b="1" kern="1200" dirty="0">
              <a:solidFill>
                <a:schemeClr val="tx1"/>
              </a:solidFill>
            </a:rPr>
            <a:t> BI</a:t>
          </a:r>
        </a:p>
      </dgm:t>
    </dgm:pt>
    <dgm:pt modelId="{EE3CCC5D-1B8E-4605-A081-91350AB9A3F8}" type="parTrans" cxnId="{529CE8E2-B5DD-41BC-A881-226FBE35D154}">
      <dgm:prSet/>
      <dgm:spPr/>
      <dgm:t>
        <a:bodyPr/>
        <a:lstStyle/>
        <a:p>
          <a:endParaRPr lang="en-IN"/>
        </a:p>
      </dgm:t>
    </dgm:pt>
    <dgm:pt modelId="{CA2CF668-4270-4C98-BD0A-FEDBD61D66DB}" type="sibTrans" cxnId="{529CE8E2-B5DD-41BC-A881-226FBE35D154}">
      <dgm:prSet/>
      <dgm:spPr/>
      <dgm:t>
        <a:bodyPr/>
        <a:lstStyle/>
        <a:p>
          <a:endParaRPr lang="en-IN"/>
        </a:p>
      </dgm:t>
    </dgm:pt>
    <dgm:pt modelId="{BAF75916-A400-4FE1-8724-8A87773700A3}">
      <dgm:prSet phldrT="[Text]"/>
      <dgm:spPr>
        <a:noFill/>
      </dgm:spPr>
      <dgm:t>
        <a:bodyPr/>
        <a:lstStyle/>
        <a:p>
          <a:pPr algn="ctr"/>
          <a:r>
            <a:rPr lang="en-IN" b="1" dirty="0">
              <a:solidFill>
                <a:schemeClr val="tx1"/>
              </a:solidFill>
            </a:rPr>
            <a:t>MySQL</a:t>
          </a:r>
        </a:p>
      </dgm:t>
    </dgm:pt>
    <dgm:pt modelId="{9F6323ED-C486-47BC-B912-A7F317C8A357}" type="parTrans" cxnId="{45CBBFBD-063D-4976-9770-0B9814A4A870}">
      <dgm:prSet/>
      <dgm:spPr/>
      <dgm:t>
        <a:bodyPr/>
        <a:lstStyle/>
        <a:p>
          <a:endParaRPr lang="en-IN"/>
        </a:p>
      </dgm:t>
    </dgm:pt>
    <dgm:pt modelId="{EAC5855D-6D9B-4D4A-B110-3484F826A0C0}" type="sibTrans" cxnId="{45CBBFBD-063D-4976-9770-0B9814A4A870}">
      <dgm:prSet/>
      <dgm:spPr/>
      <dgm:t>
        <a:bodyPr/>
        <a:lstStyle/>
        <a:p>
          <a:endParaRPr lang="en-IN"/>
        </a:p>
      </dgm:t>
    </dgm:pt>
    <dgm:pt modelId="{D6ACF2AF-69B2-4964-9843-E8D420BA1671}" type="pres">
      <dgm:prSet presAssocID="{9007DDE3-51CF-4EBC-B047-0322FD25F7D4}" presName="linearFlow" presStyleCnt="0">
        <dgm:presLayoutVars>
          <dgm:dir/>
          <dgm:animLvl val="lvl"/>
          <dgm:resizeHandles val="exact"/>
        </dgm:presLayoutVars>
      </dgm:prSet>
      <dgm:spPr/>
    </dgm:pt>
    <dgm:pt modelId="{9913793D-DD90-404D-A2EE-613BF91648FD}" type="pres">
      <dgm:prSet presAssocID="{0BABB02E-241E-4A80-BA06-DAB391083AC5}" presName="composite" presStyleCnt="0"/>
      <dgm:spPr/>
    </dgm:pt>
    <dgm:pt modelId="{74BBB58A-D4D7-4712-AA97-23BC8243A63D}" type="pres">
      <dgm:prSet presAssocID="{0BABB02E-241E-4A80-BA06-DAB391083AC5}" presName="parTx" presStyleLbl="node1" presStyleIdx="0" presStyleCnt="4">
        <dgm:presLayoutVars>
          <dgm:chMax val="0"/>
          <dgm:chPref val="0"/>
          <dgm:bulletEnabled val="1"/>
        </dgm:presLayoutVars>
      </dgm:prSet>
      <dgm:spPr/>
    </dgm:pt>
    <dgm:pt modelId="{A97414B5-D6FE-4597-9363-FA5A70AD852F}" type="pres">
      <dgm:prSet presAssocID="{0BABB02E-241E-4A80-BA06-DAB391083AC5}" presName="parSh" presStyleLbl="node1" presStyleIdx="0" presStyleCnt="4"/>
      <dgm:spPr/>
    </dgm:pt>
    <dgm:pt modelId="{39B8DFFF-5DDA-4B44-9360-BC4B92C47B72}" type="pres">
      <dgm:prSet presAssocID="{0BABB02E-241E-4A80-BA06-DAB391083AC5}" presName="desTx" presStyleLbl="fgAcc1" presStyleIdx="0" presStyleCnt="4">
        <dgm:presLayoutVars>
          <dgm:bulletEnabled val="1"/>
        </dgm:presLayoutVars>
      </dgm:prSet>
      <dgm:spPr>
        <a:blipFill rotWithShape="0">
          <a:blip xmlns:r="http://schemas.openxmlformats.org/officeDocument/2006/relationships" r:embed="rId1">
            <a:extLst>
              <a:ext uri="{837473B0-CC2E-450A-ABE3-18F120FF3D39}">
                <a1611:picAttrSrcUrl xmlns:a1611="http://schemas.microsoft.com/office/drawing/2016/11/main" r:id="rId2"/>
              </a:ext>
            </a:extLst>
          </a:blip>
          <a:srcRect/>
          <a:stretch>
            <a:fillRect t="-1000" b="-1000"/>
          </a:stretch>
        </a:blipFill>
      </dgm:spPr>
    </dgm:pt>
    <dgm:pt modelId="{0D7775C3-7B6D-462B-87AD-E61EFA739B8C}" type="pres">
      <dgm:prSet presAssocID="{09D36F67-BBBF-43A7-8FEC-9C299398A62C}" presName="sibTrans" presStyleLbl="sibTrans2D1" presStyleIdx="0" presStyleCnt="3"/>
      <dgm:spPr>
        <a:xfrm>
          <a:off x="2169097" y="1573736"/>
          <a:ext cx="605211" cy="468847"/>
        </a:xfrm>
        <a:prstGeom prst="rightArrow">
          <a:avLst>
            <a:gd name="adj1" fmla="val 60000"/>
            <a:gd name="adj2" fmla="val 50000"/>
          </a:avLst>
        </a:prstGeom>
      </dgm:spPr>
    </dgm:pt>
    <dgm:pt modelId="{457BF527-C55D-49DE-B731-78FFB473196E}" type="pres">
      <dgm:prSet presAssocID="{09D36F67-BBBF-43A7-8FEC-9C299398A62C}" presName="connTx" presStyleLbl="sibTrans2D1" presStyleIdx="0" presStyleCnt="3"/>
      <dgm:spPr/>
    </dgm:pt>
    <dgm:pt modelId="{61F3B2E2-ECB6-4813-BDF4-B70462052269}" type="pres">
      <dgm:prSet presAssocID="{70F3AD75-6188-439D-8589-36E61B17F817}" presName="composite" presStyleCnt="0"/>
      <dgm:spPr/>
    </dgm:pt>
    <dgm:pt modelId="{BEFE8065-775C-462B-A112-7575CE89FEBB}" type="pres">
      <dgm:prSet presAssocID="{70F3AD75-6188-439D-8589-36E61B17F817}" presName="parTx" presStyleLbl="node1" presStyleIdx="0" presStyleCnt="4">
        <dgm:presLayoutVars>
          <dgm:chMax val="0"/>
          <dgm:chPref val="0"/>
          <dgm:bulletEnabled val="1"/>
        </dgm:presLayoutVars>
      </dgm:prSet>
      <dgm:spPr>
        <a:xfrm>
          <a:off x="2561576" y="1257529"/>
          <a:ext cx="1593831" cy="611994"/>
        </a:xfrm>
        <a:prstGeom prst="rect">
          <a:avLst/>
        </a:prstGeom>
      </dgm:spPr>
    </dgm:pt>
    <dgm:pt modelId="{9B449A4B-FE6C-42B1-8083-702CB8A85DCD}" type="pres">
      <dgm:prSet presAssocID="{70F3AD75-6188-439D-8589-36E61B17F817}" presName="parSh" presStyleLbl="node1" presStyleIdx="1" presStyleCnt="4"/>
      <dgm:spPr/>
    </dgm:pt>
    <dgm:pt modelId="{08D43A71-8E3C-4976-A9A9-BD905450C738}" type="pres">
      <dgm:prSet presAssocID="{70F3AD75-6188-439D-8589-36E61B17F817}" presName="desTx" presStyleLbl="fgAcc1" presStyleIdx="1" presStyleCnt="4">
        <dgm:presLayoutVars>
          <dgm:bulletEnabled val="1"/>
        </dgm:presLayoutVars>
      </dgm:prSet>
      <dgm:spPr>
        <a:blipFill rotWithShape="0">
          <a:blip xmlns:r="http://schemas.openxmlformats.org/officeDocument/2006/relationships" r:embed="rId3"/>
          <a:srcRect/>
          <a:stretch>
            <a:fillRect t="-16000" b="-16000"/>
          </a:stretch>
        </a:blipFill>
      </dgm:spPr>
    </dgm:pt>
    <dgm:pt modelId="{5440DFD8-BE3A-45C7-815F-651D185E0D01}" type="pres">
      <dgm:prSet presAssocID="{ADE1C9BB-7891-4EB8-BCE1-4B2D6815888A}" presName="sibTrans" presStyleLbl="sibTrans2D1" presStyleIdx="1" presStyleCnt="3"/>
      <dgm:spPr/>
    </dgm:pt>
    <dgm:pt modelId="{D01CFE72-C3B1-4348-8F2F-EB580FA54F46}" type="pres">
      <dgm:prSet presAssocID="{ADE1C9BB-7891-4EB8-BCE1-4B2D6815888A}" presName="connTx" presStyleLbl="sibTrans2D1" presStyleIdx="1" presStyleCnt="3"/>
      <dgm:spPr/>
    </dgm:pt>
    <dgm:pt modelId="{B9706C96-3E43-4FDC-B67F-6BDC38DDA277}" type="pres">
      <dgm:prSet presAssocID="{D849BA4E-8BCA-4D36-A5B6-C6080ADD65E4}" presName="composite" presStyleCnt="0"/>
      <dgm:spPr/>
    </dgm:pt>
    <dgm:pt modelId="{0322431D-FC14-49AA-B107-91364FAC74B5}" type="pres">
      <dgm:prSet presAssocID="{D849BA4E-8BCA-4D36-A5B6-C6080ADD65E4}" presName="parTx" presStyleLbl="node1" presStyleIdx="1" presStyleCnt="4">
        <dgm:presLayoutVars>
          <dgm:chMax val="0"/>
          <dgm:chPref val="0"/>
          <dgm:bulletEnabled val="1"/>
        </dgm:presLayoutVars>
      </dgm:prSet>
      <dgm:spPr>
        <a:xfrm>
          <a:off x="5121884" y="1257529"/>
          <a:ext cx="1593831" cy="611994"/>
        </a:xfrm>
        <a:prstGeom prst="rect">
          <a:avLst/>
        </a:prstGeom>
      </dgm:spPr>
    </dgm:pt>
    <dgm:pt modelId="{459FAB28-BA6C-4CFB-A7A0-1628153328FF}" type="pres">
      <dgm:prSet presAssocID="{D849BA4E-8BCA-4D36-A5B6-C6080ADD65E4}" presName="parSh" presStyleLbl="node1" presStyleIdx="2" presStyleCnt="4" custScaleX="118136"/>
      <dgm:spPr/>
    </dgm:pt>
    <dgm:pt modelId="{B49DBD45-32AD-4DD6-8833-1F0A56DE07BF}" type="pres">
      <dgm:prSet presAssocID="{D849BA4E-8BCA-4D36-A5B6-C6080ADD65E4}" presName="desTx" presStyleLbl="fgAcc1" presStyleIdx="2" presStyleCnt="4">
        <dgm:presLayoutVars>
          <dgm:bulletEnabled val="1"/>
        </dgm:presLayoutVars>
      </dgm:prSet>
      <dgm:spPr>
        <a:blipFill rotWithShape="0">
          <a:blip xmlns:r="http://schemas.openxmlformats.org/officeDocument/2006/relationships" r:embed="rId4">
            <a:extLst>
              <a:ext uri="{837473B0-CC2E-450A-ABE3-18F120FF3D39}">
                <a1611:picAttrSrcUrl xmlns:a1611="http://schemas.microsoft.com/office/drawing/2016/11/main" r:id="rId5"/>
              </a:ext>
            </a:extLst>
          </a:blip>
          <a:srcRect/>
          <a:stretch>
            <a:fillRect t="-16000" b="-16000"/>
          </a:stretch>
        </a:blipFill>
      </dgm:spPr>
    </dgm:pt>
    <dgm:pt modelId="{DFD897D6-D2C6-407A-92BC-0D297EFAAE31}" type="pres">
      <dgm:prSet presAssocID="{CA2CF668-4270-4C98-BD0A-FEDBD61D66DB}" presName="sibTrans" presStyleLbl="sibTrans2D1" presStyleIdx="2" presStyleCnt="3" custScaleX="115526"/>
      <dgm:spPr/>
    </dgm:pt>
    <dgm:pt modelId="{6803360D-F810-4CB3-84C8-3616BCECEA22}" type="pres">
      <dgm:prSet presAssocID="{CA2CF668-4270-4C98-BD0A-FEDBD61D66DB}" presName="connTx" presStyleLbl="sibTrans2D1" presStyleIdx="2" presStyleCnt="3"/>
      <dgm:spPr/>
    </dgm:pt>
    <dgm:pt modelId="{1A22CA76-F807-4107-AA2A-F0FF2CD1AAE4}" type="pres">
      <dgm:prSet presAssocID="{BAF75916-A400-4FE1-8724-8A87773700A3}" presName="composite" presStyleCnt="0"/>
      <dgm:spPr/>
    </dgm:pt>
    <dgm:pt modelId="{9D1C84BD-FE5D-4ACB-9518-7DB9ED26FA89}" type="pres">
      <dgm:prSet presAssocID="{BAF75916-A400-4FE1-8724-8A87773700A3}" presName="parTx" presStyleLbl="node1" presStyleIdx="2" presStyleCnt="4">
        <dgm:presLayoutVars>
          <dgm:chMax val="0"/>
          <dgm:chPref val="0"/>
          <dgm:bulletEnabled val="1"/>
        </dgm:presLayoutVars>
      </dgm:prSet>
      <dgm:spPr/>
    </dgm:pt>
    <dgm:pt modelId="{2A2D451D-8102-4D5D-B722-2B2FA703FFE4}" type="pres">
      <dgm:prSet presAssocID="{BAF75916-A400-4FE1-8724-8A87773700A3}" presName="parSh" presStyleLbl="node1" presStyleIdx="3" presStyleCnt="4"/>
      <dgm:spPr/>
    </dgm:pt>
    <dgm:pt modelId="{285D797B-207A-4A98-AF11-7A889E2A993C}" type="pres">
      <dgm:prSet presAssocID="{BAF75916-A400-4FE1-8724-8A87773700A3}" presName="desTx" presStyleLbl="fgAcc1" presStyleIdx="3" presStyleCnt="4">
        <dgm:presLayoutVars>
          <dgm:bulletEnabled val="1"/>
        </dgm:presLayoutVars>
      </dgm:prSet>
      <dgm:spPr>
        <a:blipFill rotWithShape="0">
          <a:blip xmlns:r="http://schemas.openxmlformats.org/officeDocument/2006/relationships" r:embed="rId6">
            <a:extLst>
              <a:ext uri="{837473B0-CC2E-450A-ABE3-18F120FF3D39}">
                <a1611:picAttrSrcUrl xmlns:a1611="http://schemas.microsoft.com/office/drawing/2016/11/main" r:id="rId7"/>
              </a:ext>
            </a:extLst>
          </a:blip>
          <a:srcRect/>
          <a:stretch>
            <a:fillRect l="-1000" r="-1000"/>
          </a:stretch>
        </a:blipFill>
      </dgm:spPr>
    </dgm:pt>
  </dgm:ptLst>
  <dgm:cxnLst>
    <dgm:cxn modelId="{D4D37F00-40D5-4F89-A9A8-429CBB9EE76C}" srcId="{9007DDE3-51CF-4EBC-B047-0322FD25F7D4}" destId="{0BABB02E-241E-4A80-BA06-DAB391083AC5}" srcOrd="0" destOrd="0" parTransId="{C7381B2B-0D48-45F1-9563-316ACE4A77EE}" sibTransId="{09D36F67-BBBF-43A7-8FEC-9C299398A62C}"/>
    <dgm:cxn modelId="{5EA3460C-7A60-435B-8921-414958AC871B}" type="presOf" srcId="{0BABB02E-241E-4A80-BA06-DAB391083AC5}" destId="{A97414B5-D6FE-4597-9363-FA5A70AD852F}" srcOrd="1" destOrd="0" presId="urn:microsoft.com/office/officeart/2005/8/layout/process3"/>
    <dgm:cxn modelId="{05997D1D-08EC-4AE7-9D4E-F4C7970E981A}" type="presOf" srcId="{BAF75916-A400-4FE1-8724-8A87773700A3}" destId="{9D1C84BD-FE5D-4ACB-9518-7DB9ED26FA89}" srcOrd="0" destOrd="0" presId="urn:microsoft.com/office/officeart/2005/8/layout/process3"/>
    <dgm:cxn modelId="{80BCB426-A554-48D9-8716-A4820E95B666}" type="presOf" srcId="{D849BA4E-8BCA-4D36-A5B6-C6080ADD65E4}" destId="{459FAB28-BA6C-4CFB-A7A0-1628153328FF}" srcOrd="1" destOrd="0" presId="urn:microsoft.com/office/officeart/2005/8/layout/process3"/>
    <dgm:cxn modelId="{5F08B127-F830-4CD5-B3CC-2B96D3A2ABF5}" type="presOf" srcId="{CA2CF668-4270-4C98-BD0A-FEDBD61D66DB}" destId="{6803360D-F810-4CB3-84C8-3616BCECEA22}" srcOrd="1" destOrd="0" presId="urn:microsoft.com/office/officeart/2005/8/layout/process3"/>
    <dgm:cxn modelId="{7310822B-2695-4088-9A1E-BA435DC09D2F}" type="presOf" srcId="{09D36F67-BBBF-43A7-8FEC-9C299398A62C}" destId="{0D7775C3-7B6D-462B-87AD-E61EFA739B8C}" srcOrd="0" destOrd="0" presId="urn:microsoft.com/office/officeart/2005/8/layout/process3"/>
    <dgm:cxn modelId="{D134F23C-A385-40DC-82AA-344DA32F7404}" type="presOf" srcId="{09D36F67-BBBF-43A7-8FEC-9C299398A62C}" destId="{457BF527-C55D-49DE-B731-78FFB473196E}" srcOrd="1" destOrd="0" presId="urn:microsoft.com/office/officeart/2005/8/layout/process3"/>
    <dgm:cxn modelId="{CDDF345D-AFBA-478D-B11F-D4A80AD02418}" type="presOf" srcId="{70F3AD75-6188-439D-8589-36E61B17F817}" destId="{9B449A4B-FE6C-42B1-8083-702CB8A85DCD}" srcOrd="1" destOrd="0" presId="urn:microsoft.com/office/officeart/2005/8/layout/process3"/>
    <dgm:cxn modelId="{21EF694D-DC1D-4FE3-A80C-C27DA3BBEDFD}" type="presOf" srcId="{ADE1C9BB-7891-4EB8-BCE1-4B2D6815888A}" destId="{D01CFE72-C3B1-4348-8F2F-EB580FA54F46}" srcOrd="1" destOrd="0" presId="urn:microsoft.com/office/officeart/2005/8/layout/process3"/>
    <dgm:cxn modelId="{C72B784F-A2E1-49E9-BA9A-669E12BD8B62}" type="presOf" srcId="{BAF75916-A400-4FE1-8724-8A87773700A3}" destId="{2A2D451D-8102-4D5D-B722-2B2FA703FFE4}" srcOrd="1" destOrd="0" presId="urn:microsoft.com/office/officeart/2005/8/layout/process3"/>
    <dgm:cxn modelId="{EE2F2680-FD76-479D-A1C1-49A5005A9F5B}" type="presOf" srcId="{ADE1C9BB-7891-4EB8-BCE1-4B2D6815888A}" destId="{5440DFD8-BE3A-45C7-815F-651D185E0D01}" srcOrd="0" destOrd="0" presId="urn:microsoft.com/office/officeart/2005/8/layout/process3"/>
    <dgm:cxn modelId="{53F0DA93-1E30-48A3-B2DC-9F5B3D9D5666}" type="presOf" srcId="{9007DDE3-51CF-4EBC-B047-0322FD25F7D4}" destId="{D6ACF2AF-69B2-4964-9843-E8D420BA1671}" srcOrd="0" destOrd="0" presId="urn:microsoft.com/office/officeart/2005/8/layout/process3"/>
    <dgm:cxn modelId="{E6D281AC-BAA0-4884-A2CE-93942072ACC1}" type="presOf" srcId="{70F3AD75-6188-439D-8589-36E61B17F817}" destId="{BEFE8065-775C-462B-A112-7575CE89FEBB}" srcOrd="0" destOrd="0" presId="urn:microsoft.com/office/officeart/2005/8/layout/process3"/>
    <dgm:cxn modelId="{397AF9B7-CBA6-433E-BDE1-BA16D34D386A}" type="presOf" srcId="{D849BA4E-8BCA-4D36-A5B6-C6080ADD65E4}" destId="{0322431D-FC14-49AA-B107-91364FAC74B5}" srcOrd="0" destOrd="0" presId="urn:microsoft.com/office/officeart/2005/8/layout/process3"/>
    <dgm:cxn modelId="{45CBBFBD-063D-4976-9770-0B9814A4A870}" srcId="{9007DDE3-51CF-4EBC-B047-0322FD25F7D4}" destId="{BAF75916-A400-4FE1-8724-8A87773700A3}" srcOrd="3" destOrd="0" parTransId="{9F6323ED-C486-47BC-B912-A7F317C8A357}" sibTransId="{EAC5855D-6D9B-4D4A-B110-3484F826A0C0}"/>
    <dgm:cxn modelId="{D79B40CB-9375-4038-9110-D37BBABB16A9}" type="presOf" srcId="{CA2CF668-4270-4C98-BD0A-FEDBD61D66DB}" destId="{DFD897D6-D2C6-407A-92BC-0D297EFAAE31}" srcOrd="0" destOrd="0" presId="urn:microsoft.com/office/officeart/2005/8/layout/process3"/>
    <dgm:cxn modelId="{D7ADB4DA-C84A-47E5-A0A4-85DD897C50B5}" type="presOf" srcId="{0BABB02E-241E-4A80-BA06-DAB391083AC5}" destId="{74BBB58A-D4D7-4712-AA97-23BC8243A63D}" srcOrd="0" destOrd="0" presId="urn:microsoft.com/office/officeart/2005/8/layout/process3"/>
    <dgm:cxn modelId="{529CE8E2-B5DD-41BC-A881-226FBE35D154}" srcId="{9007DDE3-51CF-4EBC-B047-0322FD25F7D4}" destId="{D849BA4E-8BCA-4D36-A5B6-C6080ADD65E4}" srcOrd="2" destOrd="0" parTransId="{EE3CCC5D-1B8E-4605-A081-91350AB9A3F8}" sibTransId="{CA2CF668-4270-4C98-BD0A-FEDBD61D66DB}"/>
    <dgm:cxn modelId="{E94058F8-0768-41D6-8427-CA0A7A870B23}" srcId="{9007DDE3-51CF-4EBC-B047-0322FD25F7D4}" destId="{70F3AD75-6188-439D-8589-36E61B17F817}" srcOrd="1" destOrd="0" parTransId="{23E938F6-06E4-4795-B711-2E2B532BE8D6}" sibTransId="{ADE1C9BB-7891-4EB8-BCE1-4B2D6815888A}"/>
    <dgm:cxn modelId="{CE45D280-E74F-4DFE-A3DF-EE5ECDEB3EAD}" type="presParOf" srcId="{D6ACF2AF-69B2-4964-9843-E8D420BA1671}" destId="{9913793D-DD90-404D-A2EE-613BF91648FD}" srcOrd="0" destOrd="0" presId="urn:microsoft.com/office/officeart/2005/8/layout/process3"/>
    <dgm:cxn modelId="{DAC801FD-1687-437D-8336-F47A47D8F636}" type="presParOf" srcId="{9913793D-DD90-404D-A2EE-613BF91648FD}" destId="{74BBB58A-D4D7-4712-AA97-23BC8243A63D}" srcOrd="0" destOrd="0" presId="urn:microsoft.com/office/officeart/2005/8/layout/process3"/>
    <dgm:cxn modelId="{3F6A72A2-7766-41E0-B741-FF8060C4F707}" type="presParOf" srcId="{9913793D-DD90-404D-A2EE-613BF91648FD}" destId="{A97414B5-D6FE-4597-9363-FA5A70AD852F}" srcOrd="1" destOrd="0" presId="urn:microsoft.com/office/officeart/2005/8/layout/process3"/>
    <dgm:cxn modelId="{CADA1E6D-4481-4B96-8833-129CE4533949}" type="presParOf" srcId="{9913793D-DD90-404D-A2EE-613BF91648FD}" destId="{39B8DFFF-5DDA-4B44-9360-BC4B92C47B72}" srcOrd="2" destOrd="0" presId="urn:microsoft.com/office/officeart/2005/8/layout/process3"/>
    <dgm:cxn modelId="{FB8CB031-4E40-4F88-B55E-6D9A9CE094A4}" type="presParOf" srcId="{D6ACF2AF-69B2-4964-9843-E8D420BA1671}" destId="{0D7775C3-7B6D-462B-87AD-E61EFA739B8C}" srcOrd="1" destOrd="0" presId="urn:microsoft.com/office/officeart/2005/8/layout/process3"/>
    <dgm:cxn modelId="{B582C726-14E4-4758-8F51-8E46F726A402}" type="presParOf" srcId="{0D7775C3-7B6D-462B-87AD-E61EFA739B8C}" destId="{457BF527-C55D-49DE-B731-78FFB473196E}" srcOrd="0" destOrd="0" presId="urn:microsoft.com/office/officeart/2005/8/layout/process3"/>
    <dgm:cxn modelId="{C543D8C1-89A0-46FB-BC8C-B4AE9D7B962D}" type="presParOf" srcId="{D6ACF2AF-69B2-4964-9843-E8D420BA1671}" destId="{61F3B2E2-ECB6-4813-BDF4-B70462052269}" srcOrd="2" destOrd="0" presId="urn:microsoft.com/office/officeart/2005/8/layout/process3"/>
    <dgm:cxn modelId="{EB4C0090-BE67-4692-8553-73A0B0ED4D76}" type="presParOf" srcId="{61F3B2E2-ECB6-4813-BDF4-B70462052269}" destId="{BEFE8065-775C-462B-A112-7575CE89FEBB}" srcOrd="0" destOrd="0" presId="urn:microsoft.com/office/officeart/2005/8/layout/process3"/>
    <dgm:cxn modelId="{0543DCB7-D262-41D1-BC30-71E5516E5B92}" type="presParOf" srcId="{61F3B2E2-ECB6-4813-BDF4-B70462052269}" destId="{9B449A4B-FE6C-42B1-8083-702CB8A85DCD}" srcOrd="1" destOrd="0" presId="urn:microsoft.com/office/officeart/2005/8/layout/process3"/>
    <dgm:cxn modelId="{FC655476-05E7-458B-B209-68C99BD57136}" type="presParOf" srcId="{61F3B2E2-ECB6-4813-BDF4-B70462052269}" destId="{08D43A71-8E3C-4976-A9A9-BD905450C738}" srcOrd="2" destOrd="0" presId="urn:microsoft.com/office/officeart/2005/8/layout/process3"/>
    <dgm:cxn modelId="{E1C68CE6-629F-46D9-801E-3E5F7FAFACB9}" type="presParOf" srcId="{D6ACF2AF-69B2-4964-9843-E8D420BA1671}" destId="{5440DFD8-BE3A-45C7-815F-651D185E0D01}" srcOrd="3" destOrd="0" presId="urn:microsoft.com/office/officeart/2005/8/layout/process3"/>
    <dgm:cxn modelId="{D3D849BA-6542-428B-B3F1-2CB625D372B8}" type="presParOf" srcId="{5440DFD8-BE3A-45C7-815F-651D185E0D01}" destId="{D01CFE72-C3B1-4348-8F2F-EB580FA54F46}" srcOrd="0" destOrd="0" presId="urn:microsoft.com/office/officeart/2005/8/layout/process3"/>
    <dgm:cxn modelId="{6FC82314-E5CD-4DC8-9963-DA91F95294B5}" type="presParOf" srcId="{D6ACF2AF-69B2-4964-9843-E8D420BA1671}" destId="{B9706C96-3E43-4FDC-B67F-6BDC38DDA277}" srcOrd="4" destOrd="0" presId="urn:microsoft.com/office/officeart/2005/8/layout/process3"/>
    <dgm:cxn modelId="{4C3DECBD-581D-4079-8B7B-F350D4DC61C5}" type="presParOf" srcId="{B9706C96-3E43-4FDC-B67F-6BDC38DDA277}" destId="{0322431D-FC14-49AA-B107-91364FAC74B5}" srcOrd="0" destOrd="0" presId="urn:microsoft.com/office/officeart/2005/8/layout/process3"/>
    <dgm:cxn modelId="{9343CA89-7FDD-4D9D-B642-A6814A0D9D2F}" type="presParOf" srcId="{B9706C96-3E43-4FDC-B67F-6BDC38DDA277}" destId="{459FAB28-BA6C-4CFB-A7A0-1628153328FF}" srcOrd="1" destOrd="0" presId="urn:microsoft.com/office/officeart/2005/8/layout/process3"/>
    <dgm:cxn modelId="{3623E2DB-A2BB-405B-B388-95AEF34E3F19}" type="presParOf" srcId="{B9706C96-3E43-4FDC-B67F-6BDC38DDA277}" destId="{B49DBD45-32AD-4DD6-8833-1F0A56DE07BF}" srcOrd="2" destOrd="0" presId="urn:microsoft.com/office/officeart/2005/8/layout/process3"/>
    <dgm:cxn modelId="{457C022A-F4B7-430B-8DAC-5852FB49813C}" type="presParOf" srcId="{D6ACF2AF-69B2-4964-9843-E8D420BA1671}" destId="{DFD897D6-D2C6-407A-92BC-0D297EFAAE31}" srcOrd="5" destOrd="0" presId="urn:microsoft.com/office/officeart/2005/8/layout/process3"/>
    <dgm:cxn modelId="{AD824B54-D24F-4938-9944-5E22D979BC83}" type="presParOf" srcId="{DFD897D6-D2C6-407A-92BC-0D297EFAAE31}" destId="{6803360D-F810-4CB3-84C8-3616BCECEA22}" srcOrd="0" destOrd="0" presId="urn:microsoft.com/office/officeart/2005/8/layout/process3"/>
    <dgm:cxn modelId="{9A45A45B-19BE-4256-B9B4-973F6E97C226}" type="presParOf" srcId="{D6ACF2AF-69B2-4964-9843-E8D420BA1671}" destId="{1A22CA76-F807-4107-AA2A-F0FF2CD1AAE4}" srcOrd="6" destOrd="0" presId="urn:microsoft.com/office/officeart/2005/8/layout/process3"/>
    <dgm:cxn modelId="{9C8007E5-A866-42ED-8960-866078C4484C}" type="presParOf" srcId="{1A22CA76-F807-4107-AA2A-F0FF2CD1AAE4}" destId="{9D1C84BD-FE5D-4ACB-9518-7DB9ED26FA89}" srcOrd="0" destOrd="0" presId="urn:microsoft.com/office/officeart/2005/8/layout/process3"/>
    <dgm:cxn modelId="{90AB5BB5-A19A-4993-934F-C5DE4E522968}" type="presParOf" srcId="{1A22CA76-F807-4107-AA2A-F0FF2CD1AAE4}" destId="{2A2D451D-8102-4D5D-B722-2B2FA703FFE4}" srcOrd="1" destOrd="0" presId="urn:microsoft.com/office/officeart/2005/8/layout/process3"/>
    <dgm:cxn modelId="{255FCF39-FE9E-45DE-83DD-2B155D8570DA}" type="presParOf" srcId="{1A22CA76-F807-4107-AA2A-F0FF2CD1AAE4}" destId="{285D797B-207A-4A98-AF11-7A889E2A993C}"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3E7177-C25A-4CCD-AD71-56D4A60A009B}"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IN"/>
        </a:p>
      </dgm:t>
    </dgm:pt>
    <dgm:pt modelId="{CC23B99B-933B-496D-AC61-131E9DB7A234}">
      <dgm:prSet phldrT="[Text]"/>
      <dgm:spPr/>
      <dgm:t>
        <a:bodyPr/>
        <a:lstStyle/>
        <a:p>
          <a:endParaRPr lang="en-IN" dirty="0"/>
        </a:p>
      </dgm:t>
    </dgm:pt>
    <dgm:pt modelId="{FC7008DD-108B-4C6C-B521-3E80AC6B4D86}" type="sibTrans" cxnId="{B74D2E45-11D0-4B01-9E40-9258635D35EC}">
      <dgm:prSet/>
      <dgm:spPr/>
      <dgm:t>
        <a:bodyPr/>
        <a:lstStyle/>
        <a:p>
          <a:endParaRPr lang="en-IN"/>
        </a:p>
      </dgm:t>
    </dgm:pt>
    <dgm:pt modelId="{079FA29C-FEA3-4788-8103-37CECC50F9D8}" type="parTrans" cxnId="{B74D2E45-11D0-4B01-9E40-9258635D35EC}">
      <dgm:prSet/>
      <dgm:spPr/>
      <dgm:t>
        <a:bodyPr/>
        <a:lstStyle/>
        <a:p>
          <a:endParaRPr lang="en-IN"/>
        </a:p>
      </dgm:t>
    </dgm:pt>
    <dgm:pt modelId="{EC86CD2E-91E1-4C22-81B7-4EE9C6AC9B5E}">
      <dgm:prSet phldrT="[Text]"/>
      <dgm:spPr/>
      <dgm:t>
        <a:bodyPr/>
        <a:lstStyle/>
        <a:p>
          <a:endParaRPr lang="en-IN" dirty="0"/>
        </a:p>
      </dgm:t>
    </dgm:pt>
    <dgm:pt modelId="{5C75DAE4-5AD8-4AC4-8397-3CE57ED69BB5}" type="parTrans" cxnId="{61197AF1-35B9-4F6C-9832-B2427E5EC822}">
      <dgm:prSet/>
      <dgm:spPr/>
      <dgm:t>
        <a:bodyPr/>
        <a:lstStyle/>
        <a:p>
          <a:endParaRPr lang="en-IN"/>
        </a:p>
      </dgm:t>
    </dgm:pt>
    <dgm:pt modelId="{763AAE57-2E9D-4BC7-9C37-C676F5BE73B0}" type="sibTrans" cxnId="{61197AF1-35B9-4F6C-9832-B2427E5EC822}">
      <dgm:prSet/>
      <dgm:spPr/>
      <dgm:t>
        <a:bodyPr/>
        <a:lstStyle/>
        <a:p>
          <a:endParaRPr lang="en-IN"/>
        </a:p>
      </dgm:t>
    </dgm:pt>
    <dgm:pt modelId="{48912AFA-1A0C-41ED-A561-659F29528F6D}">
      <dgm:prSet phldrT="[Text]"/>
      <dgm:spPr/>
      <dgm:t>
        <a:bodyPr/>
        <a:lstStyle/>
        <a:p>
          <a:endParaRPr lang="en-IN" dirty="0"/>
        </a:p>
      </dgm:t>
    </dgm:pt>
    <dgm:pt modelId="{86689652-EF58-4AE5-B92F-049B6EF3B9B6}" type="parTrans" cxnId="{9C1C9B0A-799C-41AB-B26E-6140AE129098}">
      <dgm:prSet/>
      <dgm:spPr/>
      <dgm:t>
        <a:bodyPr/>
        <a:lstStyle/>
        <a:p>
          <a:endParaRPr lang="en-IN"/>
        </a:p>
      </dgm:t>
    </dgm:pt>
    <dgm:pt modelId="{9F6C4746-E258-4E85-97F0-A80A29CD5EFB}" type="sibTrans" cxnId="{9C1C9B0A-799C-41AB-B26E-6140AE129098}">
      <dgm:prSet/>
      <dgm:spPr/>
      <dgm:t>
        <a:bodyPr/>
        <a:lstStyle/>
        <a:p>
          <a:endParaRPr lang="en-IN"/>
        </a:p>
      </dgm:t>
    </dgm:pt>
    <dgm:pt modelId="{0EB305B7-A4F2-4804-A6EA-D4C30EC88B07}">
      <dgm:prSet phldrT="[Tex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chemeClr val="accent1">
              <a:satMod val="175000"/>
              <a:alpha val="40000"/>
            </a:scheme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algn="ctr">
            <a:buFontTx/>
            <a:buNone/>
          </a:pPr>
          <a:r>
            <a:rPr lang="en-IN" sz="1800" b="1" u="sng" dirty="0">
              <a:solidFill>
                <a:schemeClr val="tx1"/>
              </a:solidFill>
            </a:rPr>
            <a:t>Total</a:t>
          </a:r>
          <a:endParaRPr lang="en-IN" sz="1800" u="sng" dirty="0">
            <a:solidFill>
              <a:schemeClr val="tx1"/>
            </a:solidFill>
          </a:endParaRPr>
        </a:p>
      </dgm:t>
    </dgm:pt>
    <dgm:pt modelId="{D47A961E-A1C9-4162-886B-156836C66511}" type="sibTrans" cxnId="{CCEDB2EF-FBAF-464C-B4F6-4BC8B233DA2B}">
      <dgm:prSet/>
      <dgm:spPr/>
      <dgm:t>
        <a:bodyPr/>
        <a:lstStyle/>
        <a:p>
          <a:endParaRPr lang="en-IN"/>
        </a:p>
      </dgm:t>
    </dgm:pt>
    <dgm:pt modelId="{C72EDF6E-242F-4A0B-97A2-B353F8844AD8}" type="parTrans" cxnId="{CCEDB2EF-FBAF-464C-B4F6-4BC8B233DA2B}">
      <dgm:prSet/>
      <dgm:spPr/>
      <dgm:t>
        <a:bodyPr/>
        <a:lstStyle/>
        <a:p>
          <a:endParaRPr lang="en-IN"/>
        </a:p>
      </dgm:t>
    </dgm:pt>
    <dgm:pt modelId="{81F1BFA6-9C29-43A7-B294-CE44BCC095F6}">
      <dgm:prSet phldrT="[Tex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chemeClr val="accent1">
              <a:satMod val="175000"/>
              <a:alpha val="40000"/>
            </a:scheme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algn="ctr">
            <a:buFontTx/>
            <a:buNone/>
          </a:pPr>
          <a:r>
            <a:rPr lang="en-IN" sz="2400" b="1" dirty="0">
              <a:solidFill>
                <a:schemeClr val="tx1"/>
              </a:solidFill>
            </a:rPr>
            <a:t>50000</a:t>
          </a:r>
        </a:p>
      </dgm:t>
    </dgm:pt>
    <dgm:pt modelId="{8A50A798-79EF-43E2-A7CF-D2E4C290F9D3}" type="parTrans" cxnId="{1F4EFF49-13C1-4C11-96CF-49D13A9F67F6}">
      <dgm:prSet/>
      <dgm:spPr/>
      <dgm:t>
        <a:bodyPr/>
        <a:lstStyle/>
        <a:p>
          <a:endParaRPr lang="en-IN"/>
        </a:p>
      </dgm:t>
    </dgm:pt>
    <dgm:pt modelId="{AD93A45D-A7C1-4CD1-96FA-225FB5A50A30}" type="sibTrans" cxnId="{1F4EFF49-13C1-4C11-96CF-49D13A9F67F6}">
      <dgm:prSet/>
      <dgm:spPr/>
      <dgm:t>
        <a:bodyPr/>
        <a:lstStyle/>
        <a:p>
          <a:endParaRPr lang="en-IN"/>
        </a:p>
      </dgm:t>
    </dgm:pt>
    <dgm:pt modelId="{DF3013F8-0D06-4403-8471-C67BFB0A3452}">
      <dgm:prSet phldrT="[Tex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chemeClr val="accent1">
              <a:satMod val="175000"/>
              <a:alpha val="40000"/>
            </a:scheme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algn="ctr"/>
          <a:endParaRPr lang="en-IN" sz="1500" dirty="0">
            <a:solidFill>
              <a:schemeClr val="tx1"/>
            </a:solidFill>
          </a:endParaRPr>
        </a:p>
      </dgm:t>
    </dgm:pt>
    <dgm:pt modelId="{E500AFA4-01F6-41B3-AE1D-6BF0CECA8B87}" type="parTrans" cxnId="{DD552774-CE2B-4635-A61E-B78F49CC6C02}">
      <dgm:prSet/>
      <dgm:spPr/>
      <dgm:t>
        <a:bodyPr/>
        <a:lstStyle/>
        <a:p>
          <a:endParaRPr lang="en-IN"/>
        </a:p>
      </dgm:t>
    </dgm:pt>
    <dgm:pt modelId="{C88C02FD-B3E9-4B1B-8ED0-861E88A977F5}" type="sibTrans" cxnId="{DD552774-CE2B-4635-A61E-B78F49CC6C02}">
      <dgm:prSet/>
      <dgm:spPr/>
      <dgm:t>
        <a:bodyPr/>
        <a:lstStyle/>
        <a:p>
          <a:endParaRPr lang="en-IN"/>
        </a:p>
      </dgm:t>
    </dgm:pt>
    <dgm:pt modelId="{26D53F9D-6016-44A9-8D0F-961E10F2E10B}">
      <dgm:prSet phldrT="[Text]"/>
      <dgm:spPr/>
      <dgm:t>
        <a:bodyPr/>
        <a:lstStyle/>
        <a:p>
          <a:r>
            <a:rPr lang="en-IN" dirty="0"/>
            <a:t>.</a:t>
          </a:r>
        </a:p>
      </dgm:t>
    </dgm:pt>
    <dgm:pt modelId="{59DE14D6-7963-4250-BD80-9245CA4DA0D5}" type="sibTrans" cxnId="{C8A3A839-06E1-4294-97A4-49635214C47B}">
      <dgm:prSet/>
      <dgm:spPr/>
      <dgm:t>
        <a:bodyPr/>
        <a:lstStyle/>
        <a:p>
          <a:endParaRPr lang="en-IN"/>
        </a:p>
      </dgm:t>
    </dgm:pt>
    <dgm:pt modelId="{A120B796-AB4D-43AA-AC70-EDEB479288CA}" type="parTrans" cxnId="{C8A3A839-06E1-4294-97A4-49635214C47B}">
      <dgm:prSet/>
      <dgm:spPr/>
      <dgm:t>
        <a:bodyPr/>
        <a:lstStyle/>
        <a:p>
          <a:endParaRPr lang="en-IN"/>
        </a:p>
      </dgm:t>
    </dgm:pt>
    <dgm:pt modelId="{EF20AC99-77F2-44BB-9469-CEFEB68545BB}">
      <dgm:prSet phldrT="[Tex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chemeClr val="accent1">
              <a:satMod val="175000"/>
              <a:alpha val="40000"/>
            </a:scheme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algn="ctr">
            <a:buFontTx/>
            <a:buNone/>
          </a:pPr>
          <a:r>
            <a:rPr lang="en-IN" sz="1800" b="1" u="sng" dirty="0">
              <a:solidFill>
                <a:schemeClr val="tx1"/>
              </a:solidFill>
            </a:rPr>
            <a:t>Employees</a:t>
          </a:r>
          <a:endParaRPr lang="en-IN" sz="1800" u="sng" dirty="0">
            <a:solidFill>
              <a:schemeClr val="tx1"/>
            </a:solidFill>
          </a:endParaRPr>
        </a:p>
      </dgm:t>
    </dgm:pt>
    <dgm:pt modelId="{F9BB7F73-4BF0-41D3-9F41-F26B38510D9A}" type="parTrans" cxnId="{A5EF36E0-C873-449D-8A5C-8E6DE92933F9}">
      <dgm:prSet/>
      <dgm:spPr/>
      <dgm:t>
        <a:bodyPr/>
        <a:lstStyle/>
        <a:p>
          <a:endParaRPr lang="en-IN"/>
        </a:p>
      </dgm:t>
    </dgm:pt>
    <dgm:pt modelId="{425E1355-610D-4985-B2D6-8060FCFEDC98}" type="sibTrans" cxnId="{A5EF36E0-C873-449D-8A5C-8E6DE92933F9}">
      <dgm:prSet/>
      <dgm:spPr/>
      <dgm:t>
        <a:bodyPr/>
        <a:lstStyle/>
        <a:p>
          <a:endParaRPr lang="en-IN"/>
        </a:p>
      </dgm:t>
    </dgm:pt>
    <dgm:pt modelId="{1C8FFD96-3887-476E-9DFF-94A5422DFA97}">
      <dgm:prSet phldrT="[Text]"/>
      <dgm:spPr/>
      <dgm:t>
        <a:bodyPr/>
        <a:lstStyle/>
        <a:p>
          <a:r>
            <a:rPr lang="en-IN" dirty="0"/>
            <a:t>.</a:t>
          </a:r>
        </a:p>
      </dgm:t>
    </dgm:pt>
    <dgm:pt modelId="{62CE773E-C8A7-40C4-BB2A-6F3A94768612}" type="sibTrans" cxnId="{1238169F-F59B-4EE2-B04F-6A4C00C1E68C}">
      <dgm:prSet/>
      <dgm:spPr/>
      <dgm:t>
        <a:bodyPr/>
        <a:lstStyle/>
        <a:p>
          <a:endParaRPr lang="en-IN"/>
        </a:p>
      </dgm:t>
    </dgm:pt>
    <dgm:pt modelId="{A1385323-6A4E-4769-9B19-98F0B1A1339E}" type="parTrans" cxnId="{1238169F-F59B-4EE2-B04F-6A4C00C1E68C}">
      <dgm:prSet/>
      <dgm:spPr/>
      <dgm:t>
        <a:bodyPr/>
        <a:lstStyle/>
        <a:p>
          <a:endParaRPr lang="en-IN"/>
        </a:p>
      </dgm:t>
    </dgm:pt>
    <dgm:pt modelId="{84E0353F-BF42-47B3-9BC4-0BAF85116DE1}">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 Employees</a:t>
          </a:r>
        </a:p>
      </dgm:t>
    </dgm:pt>
    <dgm:pt modelId="{2252239C-9684-40B0-94BA-0D6E47E5B670}" type="parTrans" cxnId="{6EDA76D1-CB91-4D7D-BF57-A19F7E0E98A9}">
      <dgm:prSet/>
      <dgm:spPr/>
      <dgm:t>
        <a:bodyPr/>
        <a:lstStyle/>
        <a:p>
          <a:endParaRPr lang="en-IN"/>
        </a:p>
      </dgm:t>
    </dgm:pt>
    <dgm:pt modelId="{EA122FFF-F622-4CB3-9044-B93477B2D84D}" type="sibTrans" cxnId="{6EDA76D1-CB91-4D7D-BF57-A19F7E0E98A9}">
      <dgm:prSet/>
      <dgm:spPr/>
      <dgm:t>
        <a:bodyPr/>
        <a:lstStyle/>
        <a:p>
          <a:endParaRPr lang="en-IN"/>
        </a:p>
      </dgm:t>
    </dgm:pt>
    <dgm:pt modelId="{6ADAE576-3816-4A59-B055-3FAFE8D019D7}">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Active</a:t>
          </a:r>
        </a:p>
      </dgm:t>
    </dgm:pt>
    <dgm:pt modelId="{80008DC1-2952-4259-802E-683D8D405BD8}" type="parTrans" cxnId="{F2B24AB2-E3B5-4AC0-A184-F99FAB6BFF7F}">
      <dgm:prSet/>
      <dgm:spPr/>
      <dgm:t>
        <a:bodyPr/>
        <a:lstStyle/>
        <a:p>
          <a:endParaRPr lang="en-IN"/>
        </a:p>
      </dgm:t>
    </dgm:pt>
    <dgm:pt modelId="{3CC660EC-D1BA-4708-85AE-98F6665FC855}" type="sibTrans" cxnId="{F2B24AB2-E3B5-4AC0-A184-F99FAB6BFF7F}">
      <dgm:prSet/>
      <dgm:spPr/>
      <dgm:t>
        <a:bodyPr/>
        <a:lstStyle/>
        <a:p>
          <a:endParaRPr lang="en-IN"/>
        </a:p>
      </dgm:t>
    </dgm:pt>
    <dgm:pt modelId="{D53ED52F-A3F1-4D5A-ABA9-D278AD185D35}">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r>
            <a:rPr lang="en-IN" sz="2400" b="1" u="none" kern="1200" dirty="0">
              <a:solidFill>
                <a:srgbClr val="231B23"/>
              </a:solidFill>
              <a:latin typeface="Meiryo UI"/>
              <a:ea typeface="+mn-ea"/>
              <a:cs typeface="+mn-cs"/>
            </a:rPr>
            <a:t>24895</a:t>
          </a:r>
        </a:p>
      </dgm:t>
    </dgm:pt>
    <dgm:pt modelId="{3C334287-1A66-402E-8AC8-1ED86C8D5521}" type="parTrans" cxnId="{3CCF7703-D346-4037-81F8-509A13280A02}">
      <dgm:prSet/>
      <dgm:spPr/>
      <dgm:t>
        <a:bodyPr/>
        <a:lstStyle/>
        <a:p>
          <a:endParaRPr lang="en-IN"/>
        </a:p>
      </dgm:t>
    </dgm:pt>
    <dgm:pt modelId="{F1476865-E9A3-4213-B232-4BA2A6BF6827}" type="sibTrans" cxnId="{3CCF7703-D346-4037-81F8-509A13280A02}">
      <dgm:prSet/>
      <dgm:spPr/>
      <dgm:t>
        <a:bodyPr/>
        <a:lstStyle/>
        <a:p>
          <a:endParaRPr lang="en-IN"/>
        </a:p>
      </dgm:t>
    </dgm:pt>
    <dgm:pt modelId="{3F6249C4-B13E-4E2F-BFCF-4C5AD6946BD6}">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endParaRPr lang="en-IN" sz="1600" b="1" u="sng" kern="1200" dirty="0">
            <a:solidFill>
              <a:srgbClr val="231B23"/>
            </a:solidFill>
            <a:latin typeface="Meiryo UI"/>
            <a:ea typeface="+mn-ea"/>
            <a:cs typeface="+mn-cs"/>
          </a:endParaRPr>
        </a:p>
      </dgm:t>
    </dgm:pt>
    <dgm:pt modelId="{F1643909-4552-497D-B4F4-3E4179FE41D2}" type="parTrans" cxnId="{A30F80F3-7ACA-4322-8895-A6E6CF4CBAF5}">
      <dgm:prSet/>
      <dgm:spPr/>
      <dgm:t>
        <a:bodyPr/>
        <a:lstStyle/>
        <a:p>
          <a:endParaRPr lang="en-IN"/>
        </a:p>
      </dgm:t>
    </dgm:pt>
    <dgm:pt modelId="{C2C8828C-BD1C-413D-8B31-E7FC4C4F15D0}" type="sibTrans" cxnId="{A30F80F3-7ACA-4322-8895-A6E6CF4CBAF5}">
      <dgm:prSet/>
      <dgm:spPr/>
      <dgm:t>
        <a:bodyPr/>
        <a:lstStyle/>
        <a:p>
          <a:endParaRPr lang="en-IN"/>
        </a:p>
      </dgm:t>
    </dgm:pt>
    <dgm:pt modelId="{DB75B032-B458-4E92-A216-1902BF21D14B}">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Attrition</a:t>
          </a:r>
        </a:p>
      </dgm:t>
    </dgm:pt>
    <dgm:pt modelId="{DDDE6A14-0EC6-471D-9D1E-227B02F9127B}" type="parTrans" cxnId="{006D3CD9-C72F-4FC3-8EBF-0DEDC4D121AE}">
      <dgm:prSet/>
      <dgm:spPr/>
      <dgm:t>
        <a:bodyPr/>
        <a:lstStyle/>
        <a:p>
          <a:endParaRPr lang="en-IN"/>
        </a:p>
      </dgm:t>
    </dgm:pt>
    <dgm:pt modelId="{A50F6F86-D13F-4498-8B34-005EC0E99606}" type="sibTrans" cxnId="{006D3CD9-C72F-4FC3-8EBF-0DEDC4D121AE}">
      <dgm:prSet/>
      <dgm:spPr/>
      <dgm:t>
        <a:bodyPr/>
        <a:lstStyle/>
        <a:p>
          <a:endParaRPr lang="en-IN"/>
        </a:p>
      </dgm:t>
    </dgm:pt>
    <dgm:pt modelId="{7FD8EA38-128B-44BA-975F-226152DC90C0}">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r>
            <a:rPr lang="en-IN" sz="2400" b="1" u="none" kern="1200" dirty="0">
              <a:solidFill>
                <a:srgbClr val="231B23"/>
              </a:solidFill>
              <a:latin typeface="Meiryo UI"/>
              <a:ea typeface="+mn-ea"/>
              <a:cs typeface="+mn-cs"/>
            </a:rPr>
            <a:t>25105</a:t>
          </a:r>
        </a:p>
      </dgm:t>
    </dgm:pt>
    <dgm:pt modelId="{66B0767B-CBBE-4A72-86F7-411CF445C959}" type="parTrans" cxnId="{5C4BE9FD-5FD0-405E-84FE-6C8070CE1198}">
      <dgm:prSet/>
      <dgm:spPr/>
      <dgm:t>
        <a:bodyPr/>
        <a:lstStyle/>
        <a:p>
          <a:endParaRPr lang="en-IN"/>
        </a:p>
      </dgm:t>
    </dgm:pt>
    <dgm:pt modelId="{7CAEDC4D-D3DA-485E-8C7E-F14CE2C822B6}" type="sibTrans" cxnId="{5C4BE9FD-5FD0-405E-84FE-6C8070CE1198}">
      <dgm:prSet/>
      <dgm:spPr/>
      <dgm:t>
        <a:bodyPr/>
        <a:lstStyle/>
        <a:p>
          <a:endParaRPr lang="en-IN"/>
        </a:p>
      </dgm:t>
    </dgm:pt>
    <dgm:pt modelId="{5BAA2B46-1541-424E-A53A-5B4D38B1B892}">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endParaRPr lang="en-IN" sz="1600" b="1" u="sng" kern="1200" dirty="0">
            <a:solidFill>
              <a:srgbClr val="231B23"/>
            </a:solidFill>
            <a:latin typeface="Meiryo UI"/>
            <a:ea typeface="+mn-ea"/>
            <a:cs typeface="+mn-cs"/>
          </a:endParaRPr>
        </a:p>
      </dgm:t>
    </dgm:pt>
    <dgm:pt modelId="{269DDC6D-ED56-4CE1-8011-71CE6105D197}" type="parTrans" cxnId="{0EB03385-ADC2-441A-BDFE-4AF61665F473}">
      <dgm:prSet/>
      <dgm:spPr/>
      <dgm:t>
        <a:bodyPr/>
        <a:lstStyle/>
        <a:p>
          <a:endParaRPr lang="en-IN"/>
        </a:p>
      </dgm:t>
    </dgm:pt>
    <dgm:pt modelId="{02F7D0B8-2C29-4F63-9F56-D2AA761E3B90}" type="sibTrans" cxnId="{0EB03385-ADC2-441A-BDFE-4AF61665F473}">
      <dgm:prSet/>
      <dgm:spPr/>
      <dgm:t>
        <a:bodyPr/>
        <a:lstStyle/>
        <a:p>
          <a:endParaRPr lang="en-IN"/>
        </a:p>
      </dgm:t>
    </dgm:pt>
    <dgm:pt modelId="{F30C4C8E-1F8E-49FC-ACAA-BE1739CC6377}">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Total</a:t>
          </a:r>
        </a:p>
      </dgm:t>
    </dgm:pt>
    <dgm:pt modelId="{1D61D8E5-E11E-4BBB-9338-CB20CACA538F}" type="parTrans" cxnId="{585F9A99-5527-42C9-94A5-D65FD11903EB}">
      <dgm:prSet/>
      <dgm:spPr/>
      <dgm:t>
        <a:bodyPr/>
        <a:lstStyle/>
        <a:p>
          <a:endParaRPr lang="en-IN"/>
        </a:p>
      </dgm:t>
    </dgm:pt>
    <dgm:pt modelId="{D7328B30-7009-4984-9823-A1925D2AB92E}" type="sibTrans" cxnId="{585F9A99-5527-42C9-94A5-D65FD11903EB}">
      <dgm:prSet/>
      <dgm:spPr/>
      <dgm:t>
        <a:bodyPr/>
        <a:lstStyle/>
        <a:p>
          <a:endParaRPr lang="en-IN"/>
        </a:p>
      </dgm:t>
    </dgm:pt>
    <dgm:pt modelId="{8AAFE580-F8E8-4787-B33C-E0B20DA82579}">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Attrition</a:t>
          </a:r>
        </a:p>
      </dgm:t>
    </dgm:pt>
    <dgm:pt modelId="{BC0C08A8-FCB4-4013-A92B-7E504366ACFF}" type="parTrans" cxnId="{E9A5DF46-A6F4-4ED9-9467-F9539203EFF2}">
      <dgm:prSet/>
      <dgm:spPr/>
      <dgm:t>
        <a:bodyPr/>
        <a:lstStyle/>
        <a:p>
          <a:endParaRPr lang="en-IN"/>
        </a:p>
      </dgm:t>
    </dgm:pt>
    <dgm:pt modelId="{0EB96B11-6BF3-478A-8314-92E1E6F6B86C}" type="sibTrans" cxnId="{E9A5DF46-A6F4-4ED9-9467-F9539203EFF2}">
      <dgm:prSet/>
      <dgm:spPr/>
      <dgm:t>
        <a:bodyPr/>
        <a:lstStyle/>
        <a:p>
          <a:endParaRPr lang="en-IN"/>
        </a:p>
      </dgm:t>
    </dgm:pt>
    <dgm:pt modelId="{EBC72EE7-5DCF-412A-957B-E8B27EEE0AD0}">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Rate</a:t>
          </a:r>
        </a:p>
      </dgm:t>
    </dgm:pt>
    <dgm:pt modelId="{F3472B4C-30D9-4326-B205-17A206BEFFF1}" type="parTrans" cxnId="{BBDD36A4-C683-4296-9510-88CCA25C0B86}">
      <dgm:prSet/>
      <dgm:spPr/>
      <dgm:t>
        <a:bodyPr/>
        <a:lstStyle/>
        <a:p>
          <a:endParaRPr lang="en-IN"/>
        </a:p>
      </dgm:t>
    </dgm:pt>
    <dgm:pt modelId="{1BB7BF49-E57E-4D7E-AF50-2BE314F95AC2}" type="sibTrans" cxnId="{BBDD36A4-C683-4296-9510-88CCA25C0B86}">
      <dgm:prSet/>
      <dgm:spPr/>
      <dgm:t>
        <a:bodyPr/>
        <a:lstStyle/>
        <a:p>
          <a:endParaRPr lang="en-IN"/>
        </a:p>
      </dgm:t>
    </dgm:pt>
    <dgm:pt modelId="{8A235401-C377-4C90-AEC4-8A43A6052D3F}">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endParaRPr lang="en-IN" sz="1600" b="1" u="sng" kern="1200" dirty="0">
            <a:solidFill>
              <a:srgbClr val="231B23"/>
            </a:solidFill>
            <a:latin typeface="Meiryo UI"/>
            <a:ea typeface="+mn-ea"/>
            <a:cs typeface="+mn-cs"/>
          </a:endParaRPr>
        </a:p>
      </dgm:t>
    </dgm:pt>
    <dgm:pt modelId="{6F6AAFDD-9AFF-43C8-AB2A-D214BDCBAF26}" type="parTrans" cxnId="{A9947D49-1096-4D84-93F2-5D3C50B152CB}">
      <dgm:prSet/>
      <dgm:spPr/>
      <dgm:t>
        <a:bodyPr/>
        <a:lstStyle/>
        <a:p>
          <a:endParaRPr lang="en-IN"/>
        </a:p>
      </dgm:t>
    </dgm:pt>
    <dgm:pt modelId="{DA1A69DD-4E45-4E60-AC8E-8BE96973A3E3}" type="sibTrans" cxnId="{A9947D49-1096-4D84-93F2-5D3C50B152CB}">
      <dgm:prSet/>
      <dgm:spPr/>
      <dgm:t>
        <a:bodyPr/>
        <a:lstStyle/>
        <a:p>
          <a:endParaRPr lang="en-IN"/>
        </a:p>
      </dgm:t>
    </dgm:pt>
    <dgm:pt modelId="{413ACC39-813E-4E7B-B148-68B3AAFF9C6D}">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marL="171450" lvl="1" indent="-171450" algn="ctr" defTabSz="711200">
            <a:lnSpc>
              <a:spcPct val="90000"/>
            </a:lnSpc>
            <a:spcBef>
              <a:spcPct val="0"/>
            </a:spcBef>
            <a:spcAft>
              <a:spcPct val="15000"/>
            </a:spcAft>
            <a:buFontTx/>
            <a:buNone/>
          </a:pPr>
          <a:r>
            <a:rPr lang="en-IN" sz="2400" b="1" u="none" kern="1200" dirty="0">
              <a:solidFill>
                <a:srgbClr val="231B23"/>
              </a:solidFill>
              <a:latin typeface="Meiryo UI"/>
              <a:ea typeface="+mn-ea"/>
              <a:cs typeface="+mn-cs"/>
            </a:rPr>
            <a:t>50.21%</a:t>
          </a:r>
        </a:p>
      </dgm:t>
    </dgm:pt>
    <dgm:pt modelId="{1FE9EB51-0EDF-45F4-8215-C2ABF9025F89}" type="parTrans" cxnId="{E20208B6-2BA1-4F39-9DFC-396AB16CB851}">
      <dgm:prSet/>
      <dgm:spPr/>
      <dgm:t>
        <a:bodyPr/>
        <a:lstStyle/>
        <a:p>
          <a:endParaRPr lang="en-IN"/>
        </a:p>
      </dgm:t>
    </dgm:pt>
    <dgm:pt modelId="{99964670-345F-4095-B9FA-C7F2665E2AE6}" type="sibTrans" cxnId="{E20208B6-2BA1-4F39-9DFC-396AB16CB851}">
      <dgm:prSet/>
      <dgm:spPr/>
      <dgm:t>
        <a:bodyPr/>
        <a:lstStyle/>
        <a:p>
          <a:endParaRPr lang="en-IN"/>
        </a:p>
      </dgm:t>
    </dgm:pt>
    <dgm:pt modelId="{9E3AB7EE-3C40-4F4A-9D69-A4916DF24573}">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algn="ctr">
            <a:buFontTx/>
            <a:buNone/>
          </a:pPr>
          <a:r>
            <a:rPr lang="en-IN" sz="2400" b="1" u="none" kern="1200" dirty="0">
              <a:solidFill>
                <a:schemeClr val="tx1"/>
              </a:solidFill>
            </a:rPr>
            <a:t>39</a:t>
          </a:r>
          <a:r>
            <a:rPr lang="en-IN" sz="2000" b="1" kern="1200" dirty="0">
              <a:solidFill>
                <a:schemeClr val="tx1"/>
              </a:solidFill>
            </a:rPr>
            <a:t> years</a:t>
          </a:r>
          <a:endParaRPr lang="en-IN" sz="1800" b="1" kern="1200" dirty="0">
            <a:solidFill>
              <a:schemeClr val="tx1"/>
            </a:solidFill>
          </a:endParaRPr>
        </a:p>
      </dgm:t>
    </dgm:pt>
    <dgm:pt modelId="{E73F9B32-C0F7-474A-9E39-D2A63A841052}" type="parTrans" cxnId="{6B45AAAA-5A14-4CF7-9737-0BB6F7A01780}">
      <dgm:prSet/>
      <dgm:spPr/>
      <dgm:t>
        <a:bodyPr/>
        <a:lstStyle/>
        <a:p>
          <a:endParaRPr lang="en-IN"/>
        </a:p>
      </dgm:t>
    </dgm:pt>
    <dgm:pt modelId="{279FE423-F915-4134-804A-3739689F2F60}" type="sibTrans" cxnId="{6B45AAAA-5A14-4CF7-9737-0BB6F7A01780}">
      <dgm:prSet/>
      <dgm:spPr/>
      <dgm:t>
        <a:bodyPr/>
        <a:lstStyle/>
        <a:p>
          <a:endParaRPr lang="en-IN"/>
        </a:p>
      </dgm:t>
    </dgm:pt>
    <dgm:pt modelId="{AB69C931-A225-4825-BE96-FB6F2DDAED6D}">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algn="ctr">
            <a:buFontTx/>
            <a:buNone/>
          </a:pPr>
          <a:r>
            <a:rPr lang="en-IN" sz="1800" b="1" u="sng" kern="1200" dirty="0">
              <a:solidFill>
                <a:schemeClr val="tx1"/>
              </a:solidFill>
            </a:rPr>
            <a:t> Age</a:t>
          </a:r>
        </a:p>
      </dgm:t>
    </dgm:pt>
    <dgm:pt modelId="{9C0C126B-1A5C-4752-A758-8E5E1E8FEA6B}" type="parTrans" cxnId="{6BFC5DBE-41F0-4935-93E3-4B9833A1C78E}">
      <dgm:prSet/>
      <dgm:spPr/>
      <dgm:t>
        <a:bodyPr/>
        <a:lstStyle/>
        <a:p>
          <a:endParaRPr lang="en-IN"/>
        </a:p>
      </dgm:t>
    </dgm:pt>
    <dgm:pt modelId="{661FBFE1-5361-4472-AD93-959E4EB715AB}" type="sibTrans" cxnId="{6BFC5DBE-41F0-4935-93E3-4B9833A1C78E}">
      <dgm:prSet/>
      <dgm:spPr/>
      <dgm:t>
        <a:bodyPr/>
        <a:lstStyle/>
        <a:p>
          <a:endParaRPr lang="en-IN"/>
        </a:p>
      </dgm:t>
    </dgm:pt>
    <dgm:pt modelId="{CD8CEB29-E9C1-4D10-A33D-D194161D0A90}">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algn="ctr">
            <a:buFontTx/>
            <a:buNone/>
          </a:pPr>
          <a:endParaRPr lang="en-IN" sz="1600" b="1" u="sng" kern="1200" dirty="0">
            <a:solidFill>
              <a:srgbClr val="231B23"/>
            </a:solidFill>
            <a:latin typeface="Meiryo UI"/>
            <a:ea typeface="+mn-ea"/>
            <a:cs typeface="+mn-cs"/>
          </a:endParaRPr>
        </a:p>
      </dgm:t>
    </dgm:pt>
    <dgm:pt modelId="{6B0DA744-9A8A-4049-8E7D-BFA76871A8E1}" type="parTrans" cxnId="{895F50E5-119C-461E-9066-EFDD2EE164E5}">
      <dgm:prSet/>
      <dgm:spPr/>
      <dgm:t>
        <a:bodyPr/>
        <a:lstStyle/>
        <a:p>
          <a:endParaRPr lang="en-IN"/>
        </a:p>
      </dgm:t>
    </dgm:pt>
    <dgm:pt modelId="{8324D4BD-ADCA-4B22-9543-90F5635070FB}" type="sibTrans" cxnId="{895F50E5-119C-461E-9066-EFDD2EE164E5}">
      <dgm:prSet/>
      <dgm:spPr/>
      <dgm:t>
        <a:bodyPr/>
        <a:lstStyle/>
        <a:p>
          <a:endParaRPr lang="en-IN"/>
        </a:p>
      </dgm:t>
    </dgm:pt>
    <dgm:pt modelId="{6F7D24C7-0166-4E10-B1AD-F08D332658EE}">
      <dgm:prSet custT="1"/>
      <dgm:spPr>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gm:spPr>
      <dgm:t>
        <a:bodyPr spcFirstLastPara="0" vert="horz" wrap="square" lIns="149352" tIns="282500" rIns="149352" bIns="149352" numCol="1" spcCol="1270" anchor="t" anchorCtr="0"/>
        <a:lstStyle/>
        <a:p>
          <a:pPr algn="ctr">
            <a:buFontTx/>
            <a:buNone/>
          </a:pPr>
          <a:r>
            <a:rPr lang="en-IN" sz="1800" b="1" u="sng" kern="1200" dirty="0">
              <a:solidFill>
                <a:schemeClr val="tx1"/>
              </a:solidFill>
            </a:rPr>
            <a:t>Average</a:t>
          </a:r>
        </a:p>
      </dgm:t>
    </dgm:pt>
    <dgm:pt modelId="{6D61885D-11E4-41D0-B9EA-3241611AEE39}" type="parTrans" cxnId="{561CE50C-CA5D-4543-93D6-1C5E4E3CD64A}">
      <dgm:prSet/>
      <dgm:spPr/>
      <dgm:t>
        <a:bodyPr/>
        <a:lstStyle/>
        <a:p>
          <a:endParaRPr lang="en-IN"/>
        </a:p>
      </dgm:t>
    </dgm:pt>
    <dgm:pt modelId="{1BABCAE7-4659-422F-86C1-8F8F78EDC751}" type="sibTrans" cxnId="{561CE50C-CA5D-4543-93D6-1C5E4E3CD64A}">
      <dgm:prSet/>
      <dgm:spPr/>
      <dgm:t>
        <a:bodyPr/>
        <a:lstStyle/>
        <a:p>
          <a:endParaRPr lang="en-IN"/>
        </a:p>
      </dgm:t>
    </dgm:pt>
    <dgm:pt modelId="{B343251B-1423-4B02-96F1-6A0A1E87E907}" type="pres">
      <dgm:prSet presAssocID="{DB3E7177-C25A-4CCD-AD71-56D4A60A009B}" presName="linearFlow" presStyleCnt="0">
        <dgm:presLayoutVars>
          <dgm:dir/>
          <dgm:animLvl val="lvl"/>
          <dgm:resizeHandles/>
        </dgm:presLayoutVars>
      </dgm:prSet>
      <dgm:spPr/>
    </dgm:pt>
    <dgm:pt modelId="{7C37F37C-A7B3-4DE4-B588-912DD63547F4}" type="pres">
      <dgm:prSet presAssocID="{CC23B99B-933B-496D-AC61-131E9DB7A234}" presName="compositeNode" presStyleCnt="0">
        <dgm:presLayoutVars>
          <dgm:bulletEnabled val="1"/>
        </dgm:presLayoutVars>
      </dgm:prSet>
      <dgm:spPr/>
    </dgm:pt>
    <dgm:pt modelId="{6200E3F2-9255-4D0C-9229-8AD4602237E2}" type="pres">
      <dgm:prSet presAssocID="{CC23B99B-933B-496D-AC61-131E9DB7A234}" presName="image" presStyleLbl="fgImgPlace1" presStyleIdx="0" presStyleCnt="5" custScaleX="628577" custScaleY="543285" custLinFactX="-91511" custLinFactY="-60756" custLinFactNeighborX="-100000"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8BC64A2A-54E7-4568-BA78-DD17FA1B34AE}" type="pres">
      <dgm:prSet presAssocID="{CC23B99B-933B-496D-AC61-131E9DB7A234}" presName="childNode" presStyleLbl="node1" presStyleIdx="0" presStyleCnt="5" custScaleX="474700" custScaleY="55309" custLinFactX="-9127" custLinFactNeighborX="-100000" custLinFactNeighborY="-17954">
        <dgm:presLayoutVars>
          <dgm:bulletEnabled val="1"/>
        </dgm:presLayoutVars>
      </dgm:prSet>
      <dgm:spPr>
        <a:xfrm>
          <a:off x="390608" y="592290"/>
          <a:ext cx="1595507" cy="2700806"/>
        </a:xfrm>
        <a:prstGeom prst="rect">
          <a:avLst/>
        </a:prstGeom>
      </dgm:spPr>
    </dgm:pt>
    <dgm:pt modelId="{250583AD-B45E-46CB-8855-48D6C595F9F6}" type="pres">
      <dgm:prSet presAssocID="{CC23B99B-933B-496D-AC61-131E9DB7A234}" presName="parentNode" presStyleLbl="revTx" presStyleIdx="0" presStyleCnt="5">
        <dgm:presLayoutVars>
          <dgm:chMax val="0"/>
          <dgm:bulletEnabled val="1"/>
        </dgm:presLayoutVars>
      </dgm:prSet>
      <dgm:spPr/>
    </dgm:pt>
    <dgm:pt modelId="{28758039-E01A-41E9-8E22-362EE1720999}" type="pres">
      <dgm:prSet presAssocID="{FC7008DD-108B-4C6C-B521-3E80AC6B4D86}" presName="sibTrans" presStyleCnt="0"/>
      <dgm:spPr/>
    </dgm:pt>
    <dgm:pt modelId="{6907873C-4442-4D21-811A-BE75B60FB32F}" type="pres">
      <dgm:prSet presAssocID="{26D53F9D-6016-44A9-8D0F-961E10F2E10B}" presName="compositeNode" presStyleCnt="0">
        <dgm:presLayoutVars>
          <dgm:bulletEnabled val="1"/>
        </dgm:presLayoutVars>
      </dgm:prSet>
      <dgm:spPr/>
    </dgm:pt>
    <dgm:pt modelId="{9B40E2CB-91B5-445E-A637-63745D8C5A1D}" type="pres">
      <dgm:prSet presAssocID="{26D53F9D-6016-44A9-8D0F-961E10F2E10B}" presName="image" presStyleLbl="fgImgPlace1" presStyleIdx="1" presStyleCnt="5" custScaleX="477187" custScaleY="541767" custLinFactY="400000" custLinFactNeighborX="-3589" custLinFactNeighborY="48393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17167A0A-AC38-40BA-AF6D-E60286FAA2C5}" type="pres">
      <dgm:prSet presAssocID="{26D53F9D-6016-44A9-8D0F-961E10F2E10B}" presName="childNode" presStyleLbl="node1" presStyleIdx="1" presStyleCnt="5" custScaleX="474700" custScaleY="55309" custLinFactNeighborX="-68865" custLinFactNeighborY="40179">
        <dgm:presLayoutVars>
          <dgm:bulletEnabled val="1"/>
        </dgm:presLayoutVars>
      </dgm:prSet>
      <dgm:spPr>
        <a:xfrm>
          <a:off x="2357984" y="2595259"/>
          <a:ext cx="1948892" cy="1969119"/>
        </a:xfrm>
        <a:prstGeom prst="rect">
          <a:avLst/>
        </a:prstGeom>
      </dgm:spPr>
    </dgm:pt>
    <dgm:pt modelId="{3EB12B57-0373-4633-8D15-2F8459AB73D8}" type="pres">
      <dgm:prSet presAssocID="{26D53F9D-6016-44A9-8D0F-961E10F2E10B}" presName="parentNode" presStyleLbl="revTx" presStyleIdx="1" presStyleCnt="5">
        <dgm:presLayoutVars>
          <dgm:chMax val="0"/>
          <dgm:bulletEnabled val="1"/>
        </dgm:presLayoutVars>
      </dgm:prSet>
      <dgm:spPr/>
    </dgm:pt>
    <dgm:pt modelId="{57DD6AC9-ABAE-4CC3-A3A7-ABD0C8BBF323}" type="pres">
      <dgm:prSet presAssocID="{59DE14D6-7963-4250-BD80-9245CA4DA0D5}" presName="sibTrans" presStyleCnt="0"/>
      <dgm:spPr/>
    </dgm:pt>
    <dgm:pt modelId="{CF8203C4-6C5F-44E4-B06A-CF00A401E764}" type="pres">
      <dgm:prSet presAssocID="{1C8FFD96-3887-476E-9DFF-94A5422DFA97}" presName="compositeNode" presStyleCnt="0">
        <dgm:presLayoutVars>
          <dgm:bulletEnabled val="1"/>
        </dgm:presLayoutVars>
      </dgm:prSet>
      <dgm:spPr/>
    </dgm:pt>
    <dgm:pt modelId="{76F427B1-CC1F-42E9-98B1-19974EC33C3F}" type="pres">
      <dgm:prSet presAssocID="{1C8FFD96-3887-476E-9DFF-94A5422DFA97}" presName="image" presStyleLbl="fgImgPlace1" presStyleIdx="2" presStyleCnt="5" custScaleX="493183" custScaleY="590443" custLinFactY="-60756" custLinFactNeighborX="50125"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797401-483E-47B0-8628-4B6AF29F5BC1}" type="pres">
      <dgm:prSet presAssocID="{1C8FFD96-3887-476E-9DFF-94A5422DFA97}" presName="childNode" presStyleLbl="node1" presStyleIdx="2" presStyleCnt="5" custScaleX="474700" custScaleY="55309" custLinFactNeighborX="-20290" custLinFactNeighborY="-18602">
        <dgm:presLayoutVars>
          <dgm:bulletEnabled val="1"/>
        </dgm:presLayoutVars>
      </dgm:prSet>
      <dgm:spPr>
        <a:xfrm>
          <a:off x="4711660" y="911309"/>
          <a:ext cx="1948892" cy="1969119"/>
        </a:xfrm>
        <a:prstGeom prst="rect">
          <a:avLst/>
        </a:prstGeom>
      </dgm:spPr>
    </dgm:pt>
    <dgm:pt modelId="{B409B5A0-BAF1-4A8A-A4CC-7AFE7EB07C79}" type="pres">
      <dgm:prSet presAssocID="{1C8FFD96-3887-476E-9DFF-94A5422DFA97}" presName="parentNode" presStyleLbl="revTx" presStyleIdx="2" presStyleCnt="5" custScaleX="2000000" custScaleY="35887">
        <dgm:presLayoutVars>
          <dgm:chMax val="0"/>
          <dgm:bulletEnabled val="1"/>
        </dgm:presLayoutVars>
      </dgm:prSet>
      <dgm:spPr/>
    </dgm:pt>
    <dgm:pt modelId="{A65315C5-425C-4C5F-AFD7-62D6E77A045F}" type="pres">
      <dgm:prSet presAssocID="{62CE773E-C8A7-40C4-BB2A-6F3A94768612}" presName="sibTrans" presStyleCnt="0"/>
      <dgm:spPr/>
    </dgm:pt>
    <dgm:pt modelId="{634AF32A-C42D-44FB-9CE9-14040EA88EFD}" type="pres">
      <dgm:prSet presAssocID="{48912AFA-1A0C-41ED-A561-659F29528F6D}" presName="compositeNode" presStyleCnt="0">
        <dgm:presLayoutVars>
          <dgm:bulletEnabled val="1"/>
        </dgm:presLayoutVars>
      </dgm:prSet>
      <dgm:spPr/>
    </dgm:pt>
    <dgm:pt modelId="{0C482629-0FF4-479F-8E5E-4129F62FEDD5}" type="pres">
      <dgm:prSet presAssocID="{48912AFA-1A0C-41ED-A561-659F29528F6D}" presName="image" presStyleLbl="fgImgPlace1" presStyleIdx="3" presStyleCnt="5" custScaleX="491411" custScaleY="432819" custLinFactX="73256" custLinFactY="458840" custLinFactNeighborX="100000" custLinFactNeighborY="500000"/>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92F29104-EF33-4E73-B8E5-F07E69146E32}" type="pres">
      <dgm:prSet presAssocID="{48912AFA-1A0C-41ED-A561-659F29528F6D}" presName="childNode" presStyleLbl="node1" presStyleIdx="3" presStyleCnt="5" custScaleX="474700" custScaleY="55309" custLinFactNeighborX="24689" custLinFactNeighborY="32172">
        <dgm:presLayoutVars>
          <dgm:bulletEnabled val="1"/>
        </dgm:presLayoutVars>
      </dgm:prSet>
      <dgm:spPr>
        <a:xfrm>
          <a:off x="6954305" y="2589055"/>
          <a:ext cx="1948892" cy="1969119"/>
        </a:xfrm>
        <a:prstGeom prst="rect">
          <a:avLst/>
        </a:prstGeom>
      </dgm:spPr>
    </dgm:pt>
    <dgm:pt modelId="{B131C26C-A7E1-4334-94FE-1199C852D06B}" type="pres">
      <dgm:prSet presAssocID="{48912AFA-1A0C-41ED-A561-659F29528F6D}" presName="parentNode" presStyleLbl="revTx" presStyleIdx="3" presStyleCnt="5">
        <dgm:presLayoutVars>
          <dgm:chMax val="0"/>
          <dgm:bulletEnabled val="1"/>
        </dgm:presLayoutVars>
      </dgm:prSet>
      <dgm:spPr/>
    </dgm:pt>
    <dgm:pt modelId="{F110E9C0-AFF9-43D7-8D55-8A87D389D25D}" type="pres">
      <dgm:prSet presAssocID="{9F6C4746-E258-4E85-97F0-A80A29CD5EFB}" presName="sibTrans" presStyleCnt="0"/>
      <dgm:spPr/>
    </dgm:pt>
    <dgm:pt modelId="{215CD4B9-D99A-4331-B77A-19ED7AF64288}" type="pres">
      <dgm:prSet presAssocID="{EC86CD2E-91E1-4C22-81B7-4EE9C6AC9B5E}" presName="compositeNode" presStyleCnt="0">
        <dgm:presLayoutVars>
          <dgm:bulletEnabled val="1"/>
        </dgm:presLayoutVars>
      </dgm:prSet>
      <dgm:spPr/>
    </dgm:pt>
    <dgm:pt modelId="{E4DB7540-2FCA-40A1-953C-BE60C8ACF7A4}" type="pres">
      <dgm:prSet presAssocID="{EC86CD2E-91E1-4C22-81B7-4EE9C6AC9B5E}" presName="image" presStyleLbl="fgImgPlace1" presStyleIdx="4" presStyleCnt="5" custScaleX="495321" custScaleY="497584" custLinFactX="100000" custLinFactY="-48966" custLinFactNeighborX="195992" custLinFactNeighborY="-100000"/>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08931C73-3251-4517-9B1F-61C4D0FC7114}" type="pres">
      <dgm:prSet presAssocID="{EC86CD2E-91E1-4C22-81B7-4EE9C6AC9B5E}" presName="childNode" presStyleLbl="node1" presStyleIdx="4" presStyleCnt="5" custScaleX="474700" custScaleY="55309" custLinFactNeighborX="75045" custLinFactNeighborY="-19074">
        <dgm:presLayoutVars>
          <dgm:bulletEnabled val="1"/>
        </dgm:presLayoutVars>
      </dgm:prSet>
      <dgm:spPr>
        <a:xfrm>
          <a:off x="9219025" y="817968"/>
          <a:ext cx="1948892" cy="1969119"/>
        </a:xfrm>
        <a:prstGeom prst="rect">
          <a:avLst/>
        </a:prstGeom>
      </dgm:spPr>
    </dgm:pt>
    <dgm:pt modelId="{0744AFFF-CC69-415C-83E5-3C2D9B74A53D}" type="pres">
      <dgm:prSet presAssocID="{EC86CD2E-91E1-4C22-81B7-4EE9C6AC9B5E}" presName="parentNode" presStyleLbl="revTx" presStyleIdx="4" presStyleCnt="5">
        <dgm:presLayoutVars>
          <dgm:chMax val="0"/>
          <dgm:bulletEnabled val="1"/>
        </dgm:presLayoutVars>
      </dgm:prSet>
      <dgm:spPr/>
    </dgm:pt>
  </dgm:ptLst>
  <dgm:cxnLst>
    <dgm:cxn modelId="{62357E02-40B6-4ACF-BADE-23909541D30F}" type="presOf" srcId="{F30C4C8E-1F8E-49FC-ACAA-BE1739CC6377}" destId="{17167A0A-AC38-40BA-AF6D-E60286FAA2C5}" srcOrd="0" destOrd="0" presId="urn:microsoft.com/office/officeart/2005/8/layout/hList2"/>
    <dgm:cxn modelId="{3CCF7703-D346-4037-81F8-509A13280A02}" srcId="{1C8FFD96-3887-476E-9DFF-94A5422DFA97}" destId="{D53ED52F-A3F1-4D5A-ABA9-D278AD185D35}" srcOrd="3" destOrd="0" parTransId="{3C334287-1A66-402E-8AC8-1ED86C8D5521}" sibTransId="{F1476865-E9A3-4213-B232-4BA2A6BF6827}"/>
    <dgm:cxn modelId="{9C1C9B0A-799C-41AB-B26E-6140AE129098}" srcId="{DB3E7177-C25A-4CCD-AD71-56D4A60A009B}" destId="{48912AFA-1A0C-41ED-A561-659F29528F6D}" srcOrd="3" destOrd="0" parTransId="{86689652-EF58-4AE5-B92F-049B6EF3B9B6}" sibTransId="{9F6C4746-E258-4E85-97F0-A80A29CD5EFB}"/>
    <dgm:cxn modelId="{561CE50C-CA5D-4543-93D6-1C5E4E3CD64A}" srcId="{EC86CD2E-91E1-4C22-81B7-4EE9C6AC9B5E}" destId="{6F7D24C7-0166-4E10-B1AD-F08D332658EE}" srcOrd="0" destOrd="0" parTransId="{6D61885D-11E4-41D0-B9EA-3241611AEE39}" sibTransId="{1BABCAE7-4659-422F-86C1-8F8F78EDC751}"/>
    <dgm:cxn modelId="{40774D12-AF69-471F-A82E-F4D2CB99829C}" type="presOf" srcId="{DB75B032-B458-4E92-A216-1902BF21D14B}" destId="{17167A0A-AC38-40BA-AF6D-E60286FAA2C5}" srcOrd="0" destOrd="1" presId="urn:microsoft.com/office/officeart/2005/8/layout/hList2"/>
    <dgm:cxn modelId="{905A0113-87B4-469A-8F49-1BDA0B26CBC5}" type="presOf" srcId="{DF3013F8-0D06-4403-8471-C67BFB0A3452}" destId="{8BC64A2A-54E7-4568-BA78-DD17FA1B34AE}" srcOrd="0" destOrd="2" presId="urn:microsoft.com/office/officeart/2005/8/layout/hList2"/>
    <dgm:cxn modelId="{148A2F1E-2E10-48B8-BB9F-9DC0E178F48A}" type="presOf" srcId="{81F1BFA6-9C29-43A7-B294-CE44BCC095F6}" destId="{8BC64A2A-54E7-4568-BA78-DD17FA1B34AE}" srcOrd="0" destOrd="3" presId="urn:microsoft.com/office/officeart/2005/8/layout/hList2"/>
    <dgm:cxn modelId="{B8452D27-EFA3-4593-8A39-B194278FDD2B}" type="presOf" srcId="{6F7D24C7-0166-4E10-B1AD-F08D332658EE}" destId="{08931C73-3251-4517-9B1F-61C4D0FC7114}" srcOrd="0" destOrd="0" presId="urn:microsoft.com/office/officeart/2005/8/layout/hList2"/>
    <dgm:cxn modelId="{3E4EA02F-649B-4CBF-A897-9AEBC2BCBE9B}" type="presOf" srcId="{D53ED52F-A3F1-4D5A-ABA9-D278AD185D35}" destId="{C1797401-483E-47B0-8628-4B6AF29F5BC1}" srcOrd="0" destOrd="3" presId="urn:microsoft.com/office/officeart/2005/8/layout/hList2"/>
    <dgm:cxn modelId="{C8A3A839-06E1-4294-97A4-49635214C47B}" srcId="{DB3E7177-C25A-4CCD-AD71-56D4A60A009B}" destId="{26D53F9D-6016-44A9-8D0F-961E10F2E10B}" srcOrd="1" destOrd="0" parTransId="{A120B796-AB4D-43AA-AC70-EDEB479288CA}" sibTransId="{59DE14D6-7963-4250-BD80-9245CA4DA0D5}"/>
    <dgm:cxn modelId="{947D1362-83DE-43FD-9316-30CCC74E7442}" type="presOf" srcId="{7FD8EA38-128B-44BA-975F-226152DC90C0}" destId="{17167A0A-AC38-40BA-AF6D-E60286FAA2C5}" srcOrd="0" destOrd="3" presId="urn:microsoft.com/office/officeart/2005/8/layout/hList2"/>
    <dgm:cxn modelId="{8AE8A962-0742-4E03-9F74-DD63B395A856}" type="presOf" srcId="{9E3AB7EE-3C40-4F4A-9D69-A4916DF24573}" destId="{08931C73-3251-4517-9B1F-61C4D0FC7114}" srcOrd="0" destOrd="3" presId="urn:microsoft.com/office/officeart/2005/8/layout/hList2"/>
    <dgm:cxn modelId="{B74D2E45-11D0-4B01-9E40-9258635D35EC}" srcId="{DB3E7177-C25A-4CCD-AD71-56D4A60A009B}" destId="{CC23B99B-933B-496D-AC61-131E9DB7A234}" srcOrd="0" destOrd="0" parTransId="{079FA29C-FEA3-4788-8103-37CECC50F9D8}" sibTransId="{FC7008DD-108B-4C6C-B521-3E80AC6B4D86}"/>
    <dgm:cxn modelId="{E9A5DF46-A6F4-4ED9-9467-F9539203EFF2}" srcId="{48912AFA-1A0C-41ED-A561-659F29528F6D}" destId="{8AAFE580-F8E8-4787-B33C-E0B20DA82579}" srcOrd="0" destOrd="0" parTransId="{BC0C08A8-FCB4-4013-A92B-7E504366ACFF}" sibTransId="{0EB96B11-6BF3-478A-8314-92E1E6F6B86C}"/>
    <dgm:cxn modelId="{9B8DDD68-F467-40C3-B5DF-44E3F26BE76A}" type="presOf" srcId="{5BAA2B46-1541-424E-A53A-5B4D38B1B892}" destId="{17167A0A-AC38-40BA-AF6D-E60286FAA2C5}" srcOrd="0" destOrd="2" presId="urn:microsoft.com/office/officeart/2005/8/layout/hList2"/>
    <dgm:cxn modelId="{A9947D49-1096-4D84-93F2-5D3C50B152CB}" srcId="{48912AFA-1A0C-41ED-A561-659F29528F6D}" destId="{8A235401-C377-4C90-AEC4-8A43A6052D3F}" srcOrd="2" destOrd="0" parTransId="{6F6AAFDD-9AFF-43C8-AB2A-D214BDCBAF26}" sibTransId="{DA1A69DD-4E45-4E60-AC8E-8BE96973A3E3}"/>
    <dgm:cxn modelId="{1F4EFF49-13C1-4C11-96CF-49D13A9F67F6}" srcId="{CC23B99B-933B-496D-AC61-131E9DB7A234}" destId="{81F1BFA6-9C29-43A7-B294-CE44BCC095F6}" srcOrd="3" destOrd="0" parTransId="{8A50A798-79EF-43E2-A7CF-D2E4C290F9D3}" sibTransId="{AD93A45D-A7C1-4CD1-96FA-225FB5A50A30}"/>
    <dgm:cxn modelId="{3FEE8C6F-4C03-4935-B55F-A56B4FB19C17}" type="presOf" srcId="{1C8FFD96-3887-476E-9DFF-94A5422DFA97}" destId="{B409B5A0-BAF1-4A8A-A4CC-7AFE7EB07C79}" srcOrd="0" destOrd="0" presId="urn:microsoft.com/office/officeart/2005/8/layout/hList2"/>
    <dgm:cxn modelId="{9A3FBD52-BC09-4F13-97BD-5A66C2F46D48}" type="presOf" srcId="{EBC72EE7-5DCF-412A-957B-E8B27EEE0AD0}" destId="{92F29104-EF33-4E73-B8E5-F07E69146E32}" srcOrd="0" destOrd="1" presId="urn:microsoft.com/office/officeart/2005/8/layout/hList2"/>
    <dgm:cxn modelId="{DD552774-CE2B-4635-A61E-B78F49CC6C02}" srcId="{CC23B99B-933B-496D-AC61-131E9DB7A234}" destId="{DF3013F8-0D06-4403-8471-C67BFB0A3452}" srcOrd="2" destOrd="0" parTransId="{E500AFA4-01F6-41B3-AE1D-6BF0CECA8B87}" sibTransId="{C88C02FD-B3E9-4B1B-8ED0-861E88A977F5}"/>
    <dgm:cxn modelId="{DD074775-BD47-491B-BA09-60DB5EB3914E}" type="presOf" srcId="{8A235401-C377-4C90-AEC4-8A43A6052D3F}" destId="{92F29104-EF33-4E73-B8E5-F07E69146E32}" srcOrd="0" destOrd="2" presId="urn:microsoft.com/office/officeart/2005/8/layout/hList2"/>
    <dgm:cxn modelId="{F5A57E78-DB67-4BBB-8834-572EA0214912}" type="presOf" srcId="{3F6249C4-B13E-4E2F-BFCF-4C5AD6946BD6}" destId="{C1797401-483E-47B0-8628-4B6AF29F5BC1}" srcOrd="0" destOrd="2" presId="urn:microsoft.com/office/officeart/2005/8/layout/hList2"/>
    <dgm:cxn modelId="{E1BA8D80-4F55-4DE4-AC23-14376FBED3CC}" type="presOf" srcId="{8AAFE580-F8E8-4787-B33C-E0B20DA82579}" destId="{92F29104-EF33-4E73-B8E5-F07E69146E32}" srcOrd="0" destOrd="0" presId="urn:microsoft.com/office/officeart/2005/8/layout/hList2"/>
    <dgm:cxn modelId="{8835FD82-C373-4D4D-851B-CFBBFC6B309E}" type="presOf" srcId="{48912AFA-1A0C-41ED-A561-659F29528F6D}" destId="{B131C26C-A7E1-4334-94FE-1199C852D06B}" srcOrd="0" destOrd="0" presId="urn:microsoft.com/office/officeart/2005/8/layout/hList2"/>
    <dgm:cxn modelId="{342C5783-AB6A-411E-9099-BEAF7D3EF4D4}" type="presOf" srcId="{84E0353F-BF42-47B3-9BC4-0BAF85116DE1}" destId="{C1797401-483E-47B0-8628-4B6AF29F5BC1}" srcOrd="0" destOrd="1" presId="urn:microsoft.com/office/officeart/2005/8/layout/hList2"/>
    <dgm:cxn modelId="{0EB03385-ADC2-441A-BDFE-4AF61665F473}" srcId="{26D53F9D-6016-44A9-8D0F-961E10F2E10B}" destId="{5BAA2B46-1541-424E-A53A-5B4D38B1B892}" srcOrd="2" destOrd="0" parTransId="{269DDC6D-ED56-4CE1-8011-71CE6105D197}" sibTransId="{02F7D0B8-2C29-4F63-9F56-D2AA761E3B90}"/>
    <dgm:cxn modelId="{3A5E9D8F-3770-402A-927D-A77711CD82E4}" type="presOf" srcId="{413ACC39-813E-4E7B-B148-68B3AAFF9C6D}" destId="{92F29104-EF33-4E73-B8E5-F07E69146E32}" srcOrd="0" destOrd="3" presId="urn:microsoft.com/office/officeart/2005/8/layout/hList2"/>
    <dgm:cxn modelId="{3C063397-E71C-4D43-9A76-F109B5610219}" type="presOf" srcId="{0EB305B7-A4F2-4804-A6EA-D4C30EC88B07}" destId="{8BC64A2A-54E7-4568-BA78-DD17FA1B34AE}" srcOrd="0" destOrd="0" presId="urn:microsoft.com/office/officeart/2005/8/layout/hList2"/>
    <dgm:cxn modelId="{585F9A99-5527-42C9-94A5-D65FD11903EB}" srcId="{26D53F9D-6016-44A9-8D0F-961E10F2E10B}" destId="{F30C4C8E-1F8E-49FC-ACAA-BE1739CC6377}" srcOrd="0" destOrd="0" parTransId="{1D61D8E5-E11E-4BBB-9338-CB20CACA538F}" sibTransId="{D7328B30-7009-4984-9823-A1925D2AB92E}"/>
    <dgm:cxn modelId="{267F8D9A-E3FD-4E44-93CF-546E03211F28}" type="presOf" srcId="{EF20AC99-77F2-44BB-9469-CEFEB68545BB}" destId="{8BC64A2A-54E7-4568-BA78-DD17FA1B34AE}" srcOrd="0" destOrd="1" presId="urn:microsoft.com/office/officeart/2005/8/layout/hList2"/>
    <dgm:cxn modelId="{1238169F-F59B-4EE2-B04F-6A4C00C1E68C}" srcId="{DB3E7177-C25A-4CCD-AD71-56D4A60A009B}" destId="{1C8FFD96-3887-476E-9DFF-94A5422DFA97}" srcOrd="2" destOrd="0" parTransId="{A1385323-6A4E-4769-9B19-98F0B1A1339E}" sibTransId="{62CE773E-C8A7-40C4-BB2A-6F3A94768612}"/>
    <dgm:cxn modelId="{BBDD36A4-C683-4296-9510-88CCA25C0B86}" srcId="{48912AFA-1A0C-41ED-A561-659F29528F6D}" destId="{EBC72EE7-5DCF-412A-957B-E8B27EEE0AD0}" srcOrd="1" destOrd="0" parTransId="{F3472B4C-30D9-4326-B205-17A206BEFFF1}" sibTransId="{1BB7BF49-E57E-4D7E-AF50-2BE314F95AC2}"/>
    <dgm:cxn modelId="{DCE596A8-200A-41BC-A116-C798DA55F639}" type="presOf" srcId="{26D53F9D-6016-44A9-8D0F-961E10F2E10B}" destId="{3EB12B57-0373-4633-8D15-2F8459AB73D8}" srcOrd="0" destOrd="0" presId="urn:microsoft.com/office/officeart/2005/8/layout/hList2"/>
    <dgm:cxn modelId="{6B45AAAA-5A14-4CF7-9737-0BB6F7A01780}" srcId="{EC86CD2E-91E1-4C22-81B7-4EE9C6AC9B5E}" destId="{9E3AB7EE-3C40-4F4A-9D69-A4916DF24573}" srcOrd="3" destOrd="0" parTransId="{E73F9B32-C0F7-474A-9E39-D2A63A841052}" sibTransId="{279FE423-F915-4134-804A-3739689F2F60}"/>
    <dgm:cxn modelId="{DC5FE2B0-5E33-4989-9943-A7D18CD17D2F}" type="presOf" srcId="{CD8CEB29-E9C1-4D10-A33D-D194161D0A90}" destId="{08931C73-3251-4517-9B1F-61C4D0FC7114}" srcOrd="0" destOrd="2" presId="urn:microsoft.com/office/officeart/2005/8/layout/hList2"/>
    <dgm:cxn modelId="{152E1DB1-5657-4137-BEC2-3C3D8FB4214B}" type="presOf" srcId="{EC86CD2E-91E1-4C22-81B7-4EE9C6AC9B5E}" destId="{0744AFFF-CC69-415C-83E5-3C2D9B74A53D}" srcOrd="0" destOrd="0" presId="urn:microsoft.com/office/officeart/2005/8/layout/hList2"/>
    <dgm:cxn modelId="{F2B24AB2-E3B5-4AC0-A184-F99FAB6BFF7F}" srcId="{1C8FFD96-3887-476E-9DFF-94A5422DFA97}" destId="{6ADAE576-3816-4A59-B055-3FAFE8D019D7}" srcOrd="0" destOrd="0" parTransId="{80008DC1-2952-4259-802E-683D8D405BD8}" sibTransId="{3CC660EC-D1BA-4708-85AE-98F6665FC855}"/>
    <dgm:cxn modelId="{E20208B6-2BA1-4F39-9DFC-396AB16CB851}" srcId="{48912AFA-1A0C-41ED-A561-659F29528F6D}" destId="{413ACC39-813E-4E7B-B148-68B3AAFF9C6D}" srcOrd="3" destOrd="0" parTransId="{1FE9EB51-0EDF-45F4-8215-C2ABF9025F89}" sibTransId="{99964670-345F-4095-B9FA-C7F2665E2AE6}"/>
    <dgm:cxn modelId="{0DADDCBB-60D6-46E2-B4CF-E813E68084E9}" type="presOf" srcId="{DB3E7177-C25A-4CCD-AD71-56D4A60A009B}" destId="{B343251B-1423-4B02-96F1-6A0A1E87E907}" srcOrd="0" destOrd="0" presId="urn:microsoft.com/office/officeart/2005/8/layout/hList2"/>
    <dgm:cxn modelId="{BC30FBBD-75ED-459B-88A9-DA60CFA1DA6E}" type="presOf" srcId="{AB69C931-A225-4825-BE96-FB6F2DDAED6D}" destId="{08931C73-3251-4517-9B1F-61C4D0FC7114}" srcOrd="0" destOrd="1" presId="urn:microsoft.com/office/officeart/2005/8/layout/hList2"/>
    <dgm:cxn modelId="{6BFC5DBE-41F0-4935-93E3-4B9833A1C78E}" srcId="{EC86CD2E-91E1-4C22-81B7-4EE9C6AC9B5E}" destId="{AB69C931-A225-4825-BE96-FB6F2DDAED6D}" srcOrd="1" destOrd="0" parTransId="{9C0C126B-1A5C-4752-A758-8E5E1E8FEA6B}" sibTransId="{661FBFE1-5361-4472-AD93-959E4EB715AB}"/>
    <dgm:cxn modelId="{6EDA76D1-CB91-4D7D-BF57-A19F7E0E98A9}" srcId="{1C8FFD96-3887-476E-9DFF-94A5422DFA97}" destId="{84E0353F-BF42-47B3-9BC4-0BAF85116DE1}" srcOrd="1" destOrd="0" parTransId="{2252239C-9684-40B0-94BA-0D6E47E5B670}" sibTransId="{EA122FFF-F622-4CB3-9044-B93477B2D84D}"/>
    <dgm:cxn modelId="{006D3CD9-C72F-4FC3-8EBF-0DEDC4D121AE}" srcId="{26D53F9D-6016-44A9-8D0F-961E10F2E10B}" destId="{DB75B032-B458-4E92-A216-1902BF21D14B}" srcOrd="1" destOrd="0" parTransId="{DDDE6A14-0EC6-471D-9D1E-227B02F9127B}" sibTransId="{A50F6F86-D13F-4498-8B34-005EC0E99606}"/>
    <dgm:cxn modelId="{A5EF36E0-C873-449D-8A5C-8E6DE92933F9}" srcId="{CC23B99B-933B-496D-AC61-131E9DB7A234}" destId="{EF20AC99-77F2-44BB-9469-CEFEB68545BB}" srcOrd="1" destOrd="0" parTransId="{F9BB7F73-4BF0-41D3-9F41-F26B38510D9A}" sibTransId="{425E1355-610D-4985-B2D6-8060FCFEDC98}"/>
    <dgm:cxn modelId="{895F50E5-119C-461E-9066-EFDD2EE164E5}" srcId="{EC86CD2E-91E1-4C22-81B7-4EE9C6AC9B5E}" destId="{CD8CEB29-E9C1-4D10-A33D-D194161D0A90}" srcOrd="2" destOrd="0" parTransId="{6B0DA744-9A8A-4049-8E7D-BFA76871A8E1}" sibTransId="{8324D4BD-ADCA-4B22-9543-90F5635070FB}"/>
    <dgm:cxn modelId="{CCEDB2EF-FBAF-464C-B4F6-4BC8B233DA2B}" srcId="{CC23B99B-933B-496D-AC61-131E9DB7A234}" destId="{0EB305B7-A4F2-4804-A6EA-D4C30EC88B07}" srcOrd="0" destOrd="0" parTransId="{C72EDF6E-242F-4A0B-97A2-B353F8844AD8}" sibTransId="{D47A961E-A1C9-4162-886B-156836C66511}"/>
    <dgm:cxn modelId="{61197AF1-35B9-4F6C-9832-B2427E5EC822}" srcId="{DB3E7177-C25A-4CCD-AD71-56D4A60A009B}" destId="{EC86CD2E-91E1-4C22-81B7-4EE9C6AC9B5E}" srcOrd="4" destOrd="0" parTransId="{5C75DAE4-5AD8-4AC4-8397-3CE57ED69BB5}" sibTransId="{763AAE57-2E9D-4BC7-9C37-C676F5BE73B0}"/>
    <dgm:cxn modelId="{A30F80F3-7ACA-4322-8895-A6E6CF4CBAF5}" srcId="{1C8FFD96-3887-476E-9DFF-94A5422DFA97}" destId="{3F6249C4-B13E-4E2F-BFCF-4C5AD6946BD6}" srcOrd="2" destOrd="0" parTransId="{F1643909-4552-497D-B4F4-3E4179FE41D2}" sibTransId="{C2C8828C-BD1C-413D-8B31-E7FC4C4F15D0}"/>
    <dgm:cxn modelId="{5C4BE9FD-5FD0-405E-84FE-6C8070CE1198}" srcId="{26D53F9D-6016-44A9-8D0F-961E10F2E10B}" destId="{7FD8EA38-128B-44BA-975F-226152DC90C0}" srcOrd="3" destOrd="0" parTransId="{66B0767B-CBBE-4A72-86F7-411CF445C959}" sibTransId="{7CAEDC4D-D3DA-485E-8C7E-F14CE2C822B6}"/>
    <dgm:cxn modelId="{6E97B4FE-4497-474D-8E6D-A5D768545993}" type="presOf" srcId="{6ADAE576-3816-4A59-B055-3FAFE8D019D7}" destId="{C1797401-483E-47B0-8628-4B6AF29F5BC1}" srcOrd="0" destOrd="0" presId="urn:microsoft.com/office/officeart/2005/8/layout/hList2"/>
    <dgm:cxn modelId="{1FA6A1FF-6E84-4F78-AAB6-9EFAAEFF705E}" type="presOf" srcId="{CC23B99B-933B-496D-AC61-131E9DB7A234}" destId="{250583AD-B45E-46CB-8855-48D6C595F9F6}" srcOrd="0" destOrd="0" presId="urn:microsoft.com/office/officeart/2005/8/layout/hList2"/>
    <dgm:cxn modelId="{BE6A91A2-C3AA-4FB9-A3A6-C0DC4A7432F9}" type="presParOf" srcId="{B343251B-1423-4B02-96F1-6A0A1E87E907}" destId="{7C37F37C-A7B3-4DE4-B588-912DD63547F4}" srcOrd="0" destOrd="0" presId="urn:microsoft.com/office/officeart/2005/8/layout/hList2"/>
    <dgm:cxn modelId="{CA83B292-29A1-416D-A7A5-E78639884352}" type="presParOf" srcId="{7C37F37C-A7B3-4DE4-B588-912DD63547F4}" destId="{6200E3F2-9255-4D0C-9229-8AD4602237E2}" srcOrd="0" destOrd="0" presId="urn:microsoft.com/office/officeart/2005/8/layout/hList2"/>
    <dgm:cxn modelId="{816213E9-FA2D-4D91-839B-F1423401A26B}" type="presParOf" srcId="{7C37F37C-A7B3-4DE4-B588-912DD63547F4}" destId="{8BC64A2A-54E7-4568-BA78-DD17FA1B34AE}" srcOrd="1" destOrd="0" presId="urn:microsoft.com/office/officeart/2005/8/layout/hList2"/>
    <dgm:cxn modelId="{71CB09C8-411E-416A-BEA0-F78FD31EBA2A}" type="presParOf" srcId="{7C37F37C-A7B3-4DE4-B588-912DD63547F4}" destId="{250583AD-B45E-46CB-8855-48D6C595F9F6}" srcOrd="2" destOrd="0" presId="urn:microsoft.com/office/officeart/2005/8/layout/hList2"/>
    <dgm:cxn modelId="{1010E1FD-6194-4865-8ABB-47C12439BEF1}" type="presParOf" srcId="{B343251B-1423-4B02-96F1-6A0A1E87E907}" destId="{28758039-E01A-41E9-8E22-362EE1720999}" srcOrd="1" destOrd="0" presId="urn:microsoft.com/office/officeart/2005/8/layout/hList2"/>
    <dgm:cxn modelId="{1730D69E-A1A7-4E99-9752-92513C91B468}" type="presParOf" srcId="{B343251B-1423-4B02-96F1-6A0A1E87E907}" destId="{6907873C-4442-4D21-811A-BE75B60FB32F}" srcOrd="2" destOrd="0" presId="urn:microsoft.com/office/officeart/2005/8/layout/hList2"/>
    <dgm:cxn modelId="{9535AF0C-478B-4607-922C-71D4BDA77905}" type="presParOf" srcId="{6907873C-4442-4D21-811A-BE75B60FB32F}" destId="{9B40E2CB-91B5-445E-A637-63745D8C5A1D}" srcOrd="0" destOrd="0" presId="urn:microsoft.com/office/officeart/2005/8/layout/hList2"/>
    <dgm:cxn modelId="{FAFC76C5-E91E-49D1-A584-64BC3F7BE31A}" type="presParOf" srcId="{6907873C-4442-4D21-811A-BE75B60FB32F}" destId="{17167A0A-AC38-40BA-AF6D-E60286FAA2C5}" srcOrd="1" destOrd="0" presId="urn:microsoft.com/office/officeart/2005/8/layout/hList2"/>
    <dgm:cxn modelId="{6740BF00-F9D4-4BA5-ACB5-7F6246E3BFFB}" type="presParOf" srcId="{6907873C-4442-4D21-811A-BE75B60FB32F}" destId="{3EB12B57-0373-4633-8D15-2F8459AB73D8}" srcOrd="2" destOrd="0" presId="urn:microsoft.com/office/officeart/2005/8/layout/hList2"/>
    <dgm:cxn modelId="{656D1780-DD62-4D21-9E94-5E5DD1F9AD83}" type="presParOf" srcId="{B343251B-1423-4B02-96F1-6A0A1E87E907}" destId="{57DD6AC9-ABAE-4CC3-A3A7-ABD0C8BBF323}" srcOrd="3" destOrd="0" presId="urn:microsoft.com/office/officeart/2005/8/layout/hList2"/>
    <dgm:cxn modelId="{44A2CAA9-EC8C-4142-B77D-3A1F2313DC69}" type="presParOf" srcId="{B343251B-1423-4B02-96F1-6A0A1E87E907}" destId="{CF8203C4-6C5F-44E4-B06A-CF00A401E764}" srcOrd="4" destOrd="0" presId="urn:microsoft.com/office/officeart/2005/8/layout/hList2"/>
    <dgm:cxn modelId="{3FFF3892-EC9A-4FD0-83D4-B252B7C883FE}" type="presParOf" srcId="{CF8203C4-6C5F-44E4-B06A-CF00A401E764}" destId="{76F427B1-CC1F-42E9-98B1-19974EC33C3F}" srcOrd="0" destOrd="0" presId="urn:microsoft.com/office/officeart/2005/8/layout/hList2"/>
    <dgm:cxn modelId="{839CA7C6-751B-4F82-B5D3-42EE8A6A1A62}" type="presParOf" srcId="{CF8203C4-6C5F-44E4-B06A-CF00A401E764}" destId="{C1797401-483E-47B0-8628-4B6AF29F5BC1}" srcOrd="1" destOrd="0" presId="urn:microsoft.com/office/officeart/2005/8/layout/hList2"/>
    <dgm:cxn modelId="{73568BB7-9A03-45D2-A114-DFEADBD78614}" type="presParOf" srcId="{CF8203C4-6C5F-44E4-B06A-CF00A401E764}" destId="{B409B5A0-BAF1-4A8A-A4CC-7AFE7EB07C79}" srcOrd="2" destOrd="0" presId="urn:microsoft.com/office/officeart/2005/8/layout/hList2"/>
    <dgm:cxn modelId="{E3D37ED9-C8EE-4F9E-814C-D29FE9EEC051}" type="presParOf" srcId="{B343251B-1423-4B02-96F1-6A0A1E87E907}" destId="{A65315C5-425C-4C5F-AFD7-62D6E77A045F}" srcOrd="5" destOrd="0" presId="urn:microsoft.com/office/officeart/2005/8/layout/hList2"/>
    <dgm:cxn modelId="{4BD54250-E986-4D32-B037-DB4743DC5837}" type="presParOf" srcId="{B343251B-1423-4B02-96F1-6A0A1E87E907}" destId="{634AF32A-C42D-44FB-9CE9-14040EA88EFD}" srcOrd="6" destOrd="0" presId="urn:microsoft.com/office/officeart/2005/8/layout/hList2"/>
    <dgm:cxn modelId="{7253FBEB-EACA-4ACF-A3A5-29E90DF09877}" type="presParOf" srcId="{634AF32A-C42D-44FB-9CE9-14040EA88EFD}" destId="{0C482629-0FF4-479F-8E5E-4129F62FEDD5}" srcOrd="0" destOrd="0" presId="urn:microsoft.com/office/officeart/2005/8/layout/hList2"/>
    <dgm:cxn modelId="{BD0E4147-C995-4602-BA4E-5648F008910E}" type="presParOf" srcId="{634AF32A-C42D-44FB-9CE9-14040EA88EFD}" destId="{92F29104-EF33-4E73-B8E5-F07E69146E32}" srcOrd="1" destOrd="0" presId="urn:microsoft.com/office/officeart/2005/8/layout/hList2"/>
    <dgm:cxn modelId="{9E47E051-27A3-4F5D-8609-F6D83E1BC1EB}" type="presParOf" srcId="{634AF32A-C42D-44FB-9CE9-14040EA88EFD}" destId="{B131C26C-A7E1-4334-94FE-1199C852D06B}" srcOrd="2" destOrd="0" presId="urn:microsoft.com/office/officeart/2005/8/layout/hList2"/>
    <dgm:cxn modelId="{60E30DE5-8F66-4312-9928-1F74C2031845}" type="presParOf" srcId="{B343251B-1423-4B02-96F1-6A0A1E87E907}" destId="{F110E9C0-AFF9-43D7-8D55-8A87D389D25D}" srcOrd="7" destOrd="0" presId="urn:microsoft.com/office/officeart/2005/8/layout/hList2"/>
    <dgm:cxn modelId="{64BEEB83-3A69-42C6-8475-F2F7379E9A59}" type="presParOf" srcId="{B343251B-1423-4B02-96F1-6A0A1E87E907}" destId="{215CD4B9-D99A-4331-B77A-19ED7AF64288}" srcOrd="8" destOrd="0" presId="urn:microsoft.com/office/officeart/2005/8/layout/hList2"/>
    <dgm:cxn modelId="{99C4C743-0845-45C3-ACE8-A58D7EFAAE6E}" type="presParOf" srcId="{215CD4B9-D99A-4331-B77A-19ED7AF64288}" destId="{E4DB7540-2FCA-40A1-953C-BE60C8ACF7A4}" srcOrd="0" destOrd="0" presId="urn:microsoft.com/office/officeart/2005/8/layout/hList2"/>
    <dgm:cxn modelId="{E6CDC869-C88B-4F8E-B670-D646C4AA9A3C}" type="presParOf" srcId="{215CD4B9-D99A-4331-B77A-19ED7AF64288}" destId="{08931C73-3251-4517-9B1F-61C4D0FC7114}" srcOrd="1" destOrd="0" presId="urn:microsoft.com/office/officeart/2005/8/layout/hList2"/>
    <dgm:cxn modelId="{8AFB7BC2-8330-43BD-B711-3D0007FF8D1B}" type="presParOf" srcId="{215CD4B9-D99A-4331-B77A-19ED7AF64288}" destId="{0744AFFF-CC69-415C-83E5-3C2D9B74A53D}"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CE229-31A9-48B6-9497-0D49CF33406E}">
      <dsp:nvSpPr>
        <dsp:cNvPr id="0" name=""/>
        <dsp:cNvSpPr/>
      </dsp:nvSpPr>
      <dsp:spPr>
        <a:xfrm>
          <a:off x="-5857808" y="-896489"/>
          <a:ext cx="6973730" cy="6973730"/>
        </a:xfrm>
        <a:prstGeom prst="blockArc">
          <a:avLst>
            <a:gd name="adj1" fmla="val 18900000"/>
            <a:gd name="adj2" fmla="val 2700000"/>
            <a:gd name="adj3" fmla="val 31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98C69F-1C60-423F-B292-F765711775B1}">
      <dsp:nvSpPr>
        <dsp:cNvPr id="0" name=""/>
        <dsp:cNvSpPr/>
      </dsp:nvSpPr>
      <dsp:spPr>
        <a:xfrm>
          <a:off x="415720" y="272818"/>
          <a:ext cx="9931203" cy="545429"/>
        </a:xfrm>
        <a:prstGeom prst="rect">
          <a:avLst/>
        </a:prstGeom>
        <a:solidFill>
          <a:srgbClr val="D37D3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935" tIns="71120" rIns="71120" bIns="71120" numCol="1" spcCol="1270" anchor="ctr" anchorCtr="0">
          <a:noAutofit/>
        </a:bodyPr>
        <a:lstStyle/>
        <a:p>
          <a:pPr marL="0" lvl="0" indent="0" algn="ctr" defTabSz="1244600">
            <a:lnSpc>
              <a:spcPct val="90000"/>
            </a:lnSpc>
            <a:spcBef>
              <a:spcPct val="0"/>
            </a:spcBef>
            <a:spcAft>
              <a:spcPct val="35000"/>
            </a:spcAft>
            <a:buNone/>
          </a:pPr>
          <a:r>
            <a:rPr lang="en-IN" sz="2800" b="0" kern="1200" dirty="0">
              <a:solidFill>
                <a:schemeClr val="bg1"/>
              </a:solidFill>
            </a:rPr>
            <a:t>OBJECTIVE</a:t>
          </a:r>
        </a:p>
      </dsp:txBody>
      <dsp:txXfrm>
        <a:off x="415720" y="272818"/>
        <a:ext cx="9931203" cy="545429"/>
      </dsp:txXfrm>
    </dsp:sp>
    <dsp:sp modelId="{347B4629-09E8-4B55-9F6A-F87E08290BAE}">
      <dsp:nvSpPr>
        <dsp:cNvPr id="0" name=""/>
        <dsp:cNvSpPr/>
      </dsp:nvSpPr>
      <dsp:spPr>
        <a:xfrm>
          <a:off x="74826" y="204639"/>
          <a:ext cx="681786" cy="68178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4203A3-82B2-40F0-AD6F-B1AE7F1CCBA3}">
      <dsp:nvSpPr>
        <dsp:cNvPr id="0" name=""/>
        <dsp:cNvSpPr/>
      </dsp:nvSpPr>
      <dsp:spPr>
        <a:xfrm>
          <a:off x="864373" y="1090859"/>
          <a:ext cx="9482549" cy="545429"/>
        </a:xfrm>
        <a:prstGeom prst="rect">
          <a:avLst/>
        </a:prstGeom>
        <a:solidFill>
          <a:srgbClr val="D37D3D"/>
        </a:solidFill>
        <a:ln w="12700" cap="flat" cmpd="sng" algn="ctr">
          <a:solidFill>
            <a:srgbClr val="FCF5E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187" tIns="71120" rIns="71120" bIns="71120" numCol="1" spcCol="1270" anchor="ctr" anchorCtr="0">
          <a:noAutofit/>
        </a:bodyPr>
        <a:lstStyle/>
        <a:p>
          <a:pPr marL="0" lvl="0" indent="0" algn="ctr" defTabSz="1244600">
            <a:lnSpc>
              <a:spcPct val="90000"/>
            </a:lnSpc>
            <a:spcBef>
              <a:spcPct val="0"/>
            </a:spcBef>
            <a:spcAft>
              <a:spcPct val="35000"/>
            </a:spcAft>
            <a:buNone/>
          </a:pPr>
          <a:r>
            <a:rPr lang="en-IN" sz="2800" b="0" kern="1200" dirty="0">
              <a:solidFill>
                <a:srgbClr val="FCF5E5"/>
              </a:solidFill>
              <a:latin typeface="Meiryo UI"/>
              <a:ea typeface="+mn-ea"/>
              <a:cs typeface="+mn-cs"/>
            </a:rPr>
            <a:t>TOOLS USED</a:t>
          </a:r>
        </a:p>
      </dsp:txBody>
      <dsp:txXfrm>
        <a:off x="864373" y="1090859"/>
        <a:ext cx="9482549" cy="545429"/>
      </dsp:txXfrm>
    </dsp:sp>
    <dsp:sp modelId="{7CA23413-5E6F-4EDC-86F0-EBD336C8F3C6}">
      <dsp:nvSpPr>
        <dsp:cNvPr id="0" name=""/>
        <dsp:cNvSpPr/>
      </dsp:nvSpPr>
      <dsp:spPr>
        <a:xfrm>
          <a:off x="523480" y="1022680"/>
          <a:ext cx="681786" cy="68178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71D020-8BB4-4747-808A-2AABA2D84229}">
      <dsp:nvSpPr>
        <dsp:cNvPr id="0" name=""/>
        <dsp:cNvSpPr/>
      </dsp:nvSpPr>
      <dsp:spPr>
        <a:xfrm>
          <a:off x="1069531" y="1908899"/>
          <a:ext cx="9277392" cy="545429"/>
        </a:xfrm>
        <a:prstGeom prst="rect">
          <a:avLst/>
        </a:prstGeom>
        <a:solidFill>
          <a:srgbClr val="D37D3D"/>
        </a:solidFill>
        <a:ln w="12700" cap="flat" cmpd="sng" algn="ctr">
          <a:solidFill>
            <a:srgbClr val="FCF5E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187" tIns="71120" rIns="71120" bIns="71120" numCol="1" spcCol="1270" anchor="ctr" anchorCtr="0">
          <a:noAutofit/>
        </a:bodyPr>
        <a:lstStyle/>
        <a:p>
          <a:pPr marL="0" lvl="0" indent="0" algn="ctr" defTabSz="1911350">
            <a:lnSpc>
              <a:spcPct val="90000"/>
            </a:lnSpc>
            <a:spcBef>
              <a:spcPct val="0"/>
            </a:spcBef>
            <a:spcAft>
              <a:spcPct val="35000"/>
            </a:spcAft>
            <a:buNone/>
          </a:pPr>
          <a:r>
            <a:rPr lang="en-US" sz="2800" b="0" kern="1200" dirty="0">
              <a:solidFill>
                <a:srgbClr val="FCF5E5"/>
              </a:solidFill>
              <a:latin typeface="Meiryo UI"/>
              <a:ea typeface="+mn-ea"/>
              <a:cs typeface="+mn-cs"/>
            </a:rPr>
            <a:t>OVERVIEW</a:t>
          </a:r>
          <a:endParaRPr lang="en-IN" sz="2800" b="0" kern="1200" dirty="0">
            <a:solidFill>
              <a:srgbClr val="FCF5E5"/>
            </a:solidFill>
            <a:latin typeface="Meiryo UI"/>
            <a:ea typeface="+mn-ea"/>
            <a:cs typeface="+mn-cs"/>
          </a:endParaRPr>
        </a:p>
      </dsp:txBody>
      <dsp:txXfrm>
        <a:off x="1069531" y="1908899"/>
        <a:ext cx="9277392" cy="545429"/>
      </dsp:txXfrm>
    </dsp:sp>
    <dsp:sp modelId="{52C78E5E-4EF0-44B9-A385-AF07F5676A16}">
      <dsp:nvSpPr>
        <dsp:cNvPr id="0" name=""/>
        <dsp:cNvSpPr/>
      </dsp:nvSpPr>
      <dsp:spPr>
        <a:xfrm>
          <a:off x="728637" y="1840721"/>
          <a:ext cx="681786" cy="68178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BCB16B-FC48-4D84-957A-3775BE7EA4CE}">
      <dsp:nvSpPr>
        <dsp:cNvPr id="0" name=""/>
        <dsp:cNvSpPr/>
      </dsp:nvSpPr>
      <dsp:spPr>
        <a:xfrm>
          <a:off x="1069531" y="2726422"/>
          <a:ext cx="9277392" cy="545429"/>
        </a:xfrm>
        <a:prstGeom prst="rect">
          <a:avLst/>
        </a:prstGeom>
        <a:solidFill>
          <a:srgbClr val="D37D3D"/>
        </a:solidFill>
        <a:ln w="12700" cap="flat" cmpd="sng" algn="ctr">
          <a:solidFill>
            <a:srgbClr val="FCF5E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187" tIns="71120" rIns="71120" bIns="71120" numCol="1" spcCol="1270" anchor="ctr" anchorCtr="0">
          <a:noAutofit/>
        </a:bodyPr>
        <a:lstStyle/>
        <a:p>
          <a:pPr marL="0" lvl="0" indent="0" algn="ctr" defTabSz="1911350">
            <a:lnSpc>
              <a:spcPct val="90000"/>
            </a:lnSpc>
            <a:spcBef>
              <a:spcPct val="0"/>
            </a:spcBef>
            <a:spcAft>
              <a:spcPct val="35000"/>
            </a:spcAft>
            <a:buNone/>
          </a:pPr>
          <a:r>
            <a:rPr lang="en-IN" sz="2800" b="0" kern="1200" dirty="0">
              <a:solidFill>
                <a:srgbClr val="FCF5E5"/>
              </a:solidFill>
              <a:latin typeface="Meiryo UI"/>
              <a:ea typeface="+mn-ea"/>
              <a:cs typeface="+mn-cs"/>
            </a:rPr>
            <a:t>KPI’s ANALYSIS</a:t>
          </a:r>
        </a:p>
      </dsp:txBody>
      <dsp:txXfrm>
        <a:off x="1069531" y="2726422"/>
        <a:ext cx="9277392" cy="545429"/>
      </dsp:txXfrm>
    </dsp:sp>
    <dsp:sp modelId="{AE27FA6D-EA93-4CA4-B729-32CAB31C4A74}">
      <dsp:nvSpPr>
        <dsp:cNvPr id="0" name=""/>
        <dsp:cNvSpPr/>
      </dsp:nvSpPr>
      <dsp:spPr>
        <a:xfrm>
          <a:off x="728637" y="2658243"/>
          <a:ext cx="681786" cy="68178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645D68-DEB3-4111-A47F-DFF845955704}">
      <dsp:nvSpPr>
        <dsp:cNvPr id="0" name=""/>
        <dsp:cNvSpPr/>
      </dsp:nvSpPr>
      <dsp:spPr>
        <a:xfrm>
          <a:off x="864373" y="3544463"/>
          <a:ext cx="9482549" cy="545429"/>
        </a:xfrm>
        <a:prstGeom prst="rect">
          <a:avLst/>
        </a:prstGeom>
        <a:solidFill>
          <a:srgbClr val="D37D3D"/>
        </a:solidFill>
        <a:ln w="12700" cap="flat" cmpd="sng" algn="ctr">
          <a:solidFill>
            <a:srgbClr val="FCF5E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187" tIns="71120" rIns="71120" bIns="71120" numCol="1" spcCol="1270" anchor="ctr" anchorCtr="0">
          <a:noAutofit/>
        </a:bodyPr>
        <a:lstStyle/>
        <a:p>
          <a:pPr marL="0" lvl="0" indent="0" algn="ctr" defTabSz="1911350">
            <a:lnSpc>
              <a:spcPct val="90000"/>
            </a:lnSpc>
            <a:spcBef>
              <a:spcPct val="0"/>
            </a:spcBef>
            <a:spcAft>
              <a:spcPct val="35000"/>
            </a:spcAft>
            <a:buNone/>
          </a:pPr>
          <a:r>
            <a:rPr lang="en-IN" sz="2800" b="0" kern="1200" dirty="0">
              <a:solidFill>
                <a:srgbClr val="FCF5E5"/>
              </a:solidFill>
              <a:latin typeface="Meiryo UI"/>
              <a:ea typeface="+mn-ea"/>
              <a:cs typeface="+mn-cs"/>
            </a:rPr>
            <a:t>DAHBOARDS</a:t>
          </a:r>
        </a:p>
      </dsp:txBody>
      <dsp:txXfrm>
        <a:off x="864373" y="3544463"/>
        <a:ext cx="9482549" cy="545429"/>
      </dsp:txXfrm>
    </dsp:sp>
    <dsp:sp modelId="{C50A1E18-B63A-4ACF-A60E-F9A838320C75}">
      <dsp:nvSpPr>
        <dsp:cNvPr id="0" name=""/>
        <dsp:cNvSpPr/>
      </dsp:nvSpPr>
      <dsp:spPr>
        <a:xfrm>
          <a:off x="523480" y="3476284"/>
          <a:ext cx="681786" cy="68178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4295D5-2D26-4BC1-9E7B-356CA39FF502}">
      <dsp:nvSpPr>
        <dsp:cNvPr id="0" name=""/>
        <dsp:cNvSpPr/>
      </dsp:nvSpPr>
      <dsp:spPr>
        <a:xfrm>
          <a:off x="415720" y="4362504"/>
          <a:ext cx="9931203" cy="545429"/>
        </a:xfrm>
        <a:prstGeom prst="rect">
          <a:avLst/>
        </a:prstGeom>
        <a:solidFill>
          <a:srgbClr val="D37D3D"/>
        </a:solidFill>
        <a:ln w="12700" cap="flat" cmpd="sng" algn="ctr">
          <a:solidFill>
            <a:srgbClr val="FCF5E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187" tIns="71120" rIns="71120" bIns="71120" numCol="1" spcCol="1270" anchor="ctr" anchorCtr="0">
          <a:noAutofit/>
        </a:bodyPr>
        <a:lstStyle/>
        <a:p>
          <a:pPr marL="0" lvl="0" indent="0" algn="ctr" defTabSz="1911350">
            <a:lnSpc>
              <a:spcPct val="90000"/>
            </a:lnSpc>
            <a:spcBef>
              <a:spcPct val="0"/>
            </a:spcBef>
            <a:spcAft>
              <a:spcPct val="35000"/>
            </a:spcAft>
            <a:buNone/>
          </a:pPr>
          <a:r>
            <a:rPr lang="en-IN" sz="2800" b="0" kern="1200" dirty="0">
              <a:solidFill>
                <a:srgbClr val="FCF5E5"/>
              </a:solidFill>
              <a:latin typeface="Meiryo UI"/>
              <a:ea typeface="+mn-ea"/>
              <a:cs typeface="+mn-cs"/>
            </a:rPr>
            <a:t>CONCLUSION</a:t>
          </a:r>
        </a:p>
      </dsp:txBody>
      <dsp:txXfrm>
        <a:off x="415720" y="4362504"/>
        <a:ext cx="9931203" cy="545429"/>
      </dsp:txXfrm>
    </dsp:sp>
    <dsp:sp modelId="{E45FE000-93D1-4DE5-BACF-6CFDC00AEC5A}">
      <dsp:nvSpPr>
        <dsp:cNvPr id="0" name=""/>
        <dsp:cNvSpPr/>
      </dsp:nvSpPr>
      <dsp:spPr>
        <a:xfrm>
          <a:off x="74826" y="4294325"/>
          <a:ext cx="681786" cy="68178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7414B5-D6FE-4597-9363-FA5A70AD852F}">
      <dsp:nvSpPr>
        <dsp:cNvPr id="0" name=""/>
        <dsp:cNvSpPr/>
      </dsp:nvSpPr>
      <dsp:spPr>
        <a:xfrm>
          <a:off x="481" y="1446076"/>
          <a:ext cx="1883139" cy="1086250"/>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ctr" defTabSz="1066800">
            <a:lnSpc>
              <a:spcPct val="90000"/>
            </a:lnSpc>
            <a:spcBef>
              <a:spcPct val="0"/>
            </a:spcBef>
            <a:spcAft>
              <a:spcPct val="35000"/>
            </a:spcAft>
            <a:buNone/>
          </a:pPr>
          <a:r>
            <a:rPr lang="en-IN" sz="2400" b="1" kern="1200" dirty="0">
              <a:solidFill>
                <a:schemeClr val="tx2"/>
              </a:solidFill>
            </a:rPr>
            <a:t>EXCEL</a:t>
          </a:r>
        </a:p>
      </dsp:txBody>
      <dsp:txXfrm>
        <a:off x="481" y="1446076"/>
        <a:ext cx="1883139" cy="724167"/>
      </dsp:txXfrm>
    </dsp:sp>
    <dsp:sp modelId="{39B8DFFF-5DDA-4B44-9360-BC4B92C47B72}">
      <dsp:nvSpPr>
        <dsp:cNvPr id="0" name=""/>
        <dsp:cNvSpPr/>
      </dsp:nvSpPr>
      <dsp:spPr>
        <a:xfrm>
          <a:off x="386184" y="2170243"/>
          <a:ext cx="1883139" cy="1382400"/>
        </a:xfrm>
        <a:prstGeom prst="roundRect">
          <a:avLst>
            <a:gd name="adj" fmla="val 10000"/>
          </a:avLst>
        </a:prstGeom>
        <a:blipFill rotWithShape="0">
          <a:blip xmlns:r="http://schemas.openxmlformats.org/officeDocument/2006/relationships" r:embed="rId1">
            <a:extLst>
              <a:ext uri="{837473B0-CC2E-450A-ABE3-18F120FF3D39}">
                <a1611:picAttrSrcUrl xmlns:a1611="http://schemas.microsoft.com/office/drawing/2016/11/main" r:id="rId2"/>
              </a:ext>
            </a:extLst>
          </a:blip>
          <a:srcRect/>
          <a:stretch>
            <a:fillRect t="-1000" b="-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7775C3-7B6D-462B-87AD-E61EFA739B8C}">
      <dsp:nvSpPr>
        <dsp:cNvPr id="0" name=""/>
        <dsp:cNvSpPr/>
      </dsp:nvSpPr>
      <dsp:spPr>
        <a:xfrm>
          <a:off x="2169097" y="1573736"/>
          <a:ext cx="605211" cy="468847"/>
        </a:xfrm>
        <a:prstGeom prst="rightArrow">
          <a:avLst>
            <a:gd name="adj1" fmla="val 60000"/>
            <a:gd name="adj2" fmla="val 50000"/>
          </a:avLst>
        </a:prstGeom>
        <a:solidFill>
          <a:srgbClr val="FDA431">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solidFill>
              <a:srgbClr val="FCF5E5"/>
            </a:solidFill>
            <a:latin typeface="Meiryo UI"/>
            <a:ea typeface="+mn-ea"/>
            <a:cs typeface="+mn-cs"/>
          </a:endParaRPr>
        </a:p>
      </dsp:txBody>
      <dsp:txXfrm>
        <a:off x="2169097" y="1667505"/>
        <a:ext cx="464557" cy="281309"/>
      </dsp:txXfrm>
    </dsp:sp>
    <dsp:sp modelId="{9B449A4B-FE6C-42B1-8083-702CB8A85DCD}">
      <dsp:nvSpPr>
        <dsp:cNvPr id="0" name=""/>
        <dsp:cNvSpPr/>
      </dsp:nvSpPr>
      <dsp:spPr>
        <a:xfrm>
          <a:off x="3025529" y="1446076"/>
          <a:ext cx="1883139" cy="1086250"/>
        </a:xfrm>
        <a:prstGeom prst="roundRect">
          <a:avLst>
            <a:gd name="adj" fmla="val 10000"/>
          </a:avLst>
        </a:prstGeom>
        <a:noFill/>
        <a:ln w="12700" cap="flat" cmpd="sng" algn="ctr">
          <a:solidFill>
            <a:srgbClr val="FCF5E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ctr" defTabSz="1066800">
            <a:lnSpc>
              <a:spcPct val="90000"/>
            </a:lnSpc>
            <a:spcBef>
              <a:spcPct val="0"/>
            </a:spcBef>
            <a:spcAft>
              <a:spcPct val="35000"/>
            </a:spcAft>
            <a:buNone/>
          </a:pPr>
          <a:r>
            <a:rPr lang="en-IN" sz="2400" b="1" kern="1200" dirty="0">
              <a:solidFill>
                <a:srgbClr val="231B23"/>
              </a:solidFill>
              <a:latin typeface="Meiryo UI"/>
              <a:ea typeface="+mn-ea"/>
              <a:cs typeface="+mn-cs"/>
            </a:rPr>
            <a:t>TABLEAU</a:t>
          </a:r>
        </a:p>
      </dsp:txBody>
      <dsp:txXfrm>
        <a:off x="3025529" y="1446076"/>
        <a:ext cx="1883139" cy="724167"/>
      </dsp:txXfrm>
    </dsp:sp>
    <dsp:sp modelId="{08D43A71-8E3C-4976-A9A9-BD905450C738}">
      <dsp:nvSpPr>
        <dsp:cNvPr id="0" name=""/>
        <dsp:cNvSpPr/>
      </dsp:nvSpPr>
      <dsp:spPr>
        <a:xfrm>
          <a:off x="3411232" y="2170243"/>
          <a:ext cx="1883139" cy="1382400"/>
        </a:xfrm>
        <a:prstGeom prst="roundRect">
          <a:avLst>
            <a:gd name="adj" fmla="val 10000"/>
          </a:avLst>
        </a:prstGeom>
        <a:blipFill rotWithShape="0">
          <a:blip xmlns:r="http://schemas.openxmlformats.org/officeDocument/2006/relationships" r:embed="rId3"/>
          <a:srcRect/>
          <a:stretch>
            <a:fillRect t="-16000" b="-1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40DFD8-BE3A-45C7-815F-651D185E0D01}">
      <dsp:nvSpPr>
        <dsp:cNvPr id="0" name=""/>
        <dsp:cNvSpPr/>
      </dsp:nvSpPr>
      <dsp:spPr>
        <a:xfrm>
          <a:off x="5194146" y="1573736"/>
          <a:ext cx="605211" cy="4688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194146" y="1667505"/>
        <a:ext cx="464557" cy="281309"/>
      </dsp:txXfrm>
    </dsp:sp>
    <dsp:sp modelId="{459FAB28-BA6C-4CFB-A7A0-1628153328FF}">
      <dsp:nvSpPr>
        <dsp:cNvPr id="0" name=""/>
        <dsp:cNvSpPr/>
      </dsp:nvSpPr>
      <dsp:spPr>
        <a:xfrm>
          <a:off x="6050577" y="1446076"/>
          <a:ext cx="2224665" cy="1086250"/>
        </a:xfrm>
        <a:prstGeom prst="roundRect">
          <a:avLst>
            <a:gd name="adj" fmla="val 10000"/>
          </a:avLst>
        </a:prstGeom>
        <a:noFill/>
        <a:ln w="12700" cap="flat" cmpd="sng" algn="ctr">
          <a:solidFill>
            <a:srgbClr val="FCF5E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ctr" defTabSz="1066800">
            <a:lnSpc>
              <a:spcPct val="90000"/>
            </a:lnSpc>
            <a:spcBef>
              <a:spcPct val="0"/>
            </a:spcBef>
            <a:spcAft>
              <a:spcPct val="35000"/>
            </a:spcAft>
            <a:buNone/>
          </a:pPr>
          <a:r>
            <a:rPr lang="en-IN" sz="2400" b="1" kern="1200" dirty="0">
              <a:solidFill>
                <a:schemeClr val="tx1"/>
              </a:solidFill>
              <a:latin typeface="Meiryo UI"/>
              <a:ea typeface="+mn-ea"/>
              <a:cs typeface="+mn-cs"/>
            </a:rPr>
            <a:t>POWER</a:t>
          </a:r>
          <a:r>
            <a:rPr lang="en-IN" sz="2400" b="1" kern="1200" dirty="0">
              <a:solidFill>
                <a:schemeClr val="tx1"/>
              </a:solidFill>
            </a:rPr>
            <a:t> BI</a:t>
          </a:r>
        </a:p>
      </dsp:txBody>
      <dsp:txXfrm>
        <a:off x="6050577" y="1446076"/>
        <a:ext cx="2224665" cy="724167"/>
      </dsp:txXfrm>
    </dsp:sp>
    <dsp:sp modelId="{B49DBD45-32AD-4DD6-8833-1F0A56DE07BF}">
      <dsp:nvSpPr>
        <dsp:cNvPr id="0" name=""/>
        <dsp:cNvSpPr/>
      </dsp:nvSpPr>
      <dsp:spPr>
        <a:xfrm>
          <a:off x="6607044" y="2170243"/>
          <a:ext cx="1883139" cy="1382400"/>
        </a:xfrm>
        <a:prstGeom prst="roundRect">
          <a:avLst>
            <a:gd name="adj" fmla="val 10000"/>
          </a:avLst>
        </a:prstGeom>
        <a:blipFill rotWithShape="0">
          <a:blip xmlns:r="http://schemas.openxmlformats.org/officeDocument/2006/relationships" r:embed="rId4">
            <a:extLst>
              <a:ext uri="{837473B0-CC2E-450A-ABE3-18F120FF3D39}">
                <a1611:picAttrSrcUrl xmlns:a1611="http://schemas.microsoft.com/office/drawing/2016/11/main" r:id="rId5"/>
              </a:ext>
            </a:extLst>
          </a:blip>
          <a:srcRect/>
          <a:stretch>
            <a:fillRect t="-16000" b="-1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D897D6-D2C6-407A-92BC-0D297EFAAE31}">
      <dsp:nvSpPr>
        <dsp:cNvPr id="0" name=""/>
        <dsp:cNvSpPr/>
      </dsp:nvSpPr>
      <dsp:spPr>
        <a:xfrm>
          <a:off x="8478073" y="1573736"/>
          <a:ext cx="594620" cy="4688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8478073" y="1667505"/>
        <a:ext cx="453966" cy="281309"/>
      </dsp:txXfrm>
    </dsp:sp>
    <dsp:sp modelId="{2A2D451D-8102-4D5D-B722-2B2FA703FFE4}">
      <dsp:nvSpPr>
        <dsp:cNvPr id="0" name=""/>
        <dsp:cNvSpPr/>
      </dsp:nvSpPr>
      <dsp:spPr>
        <a:xfrm>
          <a:off x="9246388" y="1446076"/>
          <a:ext cx="1883139" cy="1086250"/>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ctr" defTabSz="1066800">
            <a:lnSpc>
              <a:spcPct val="90000"/>
            </a:lnSpc>
            <a:spcBef>
              <a:spcPct val="0"/>
            </a:spcBef>
            <a:spcAft>
              <a:spcPct val="35000"/>
            </a:spcAft>
            <a:buNone/>
          </a:pPr>
          <a:r>
            <a:rPr lang="en-IN" sz="2400" b="1" kern="1200" dirty="0">
              <a:solidFill>
                <a:schemeClr val="tx1"/>
              </a:solidFill>
            </a:rPr>
            <a:t>MySQL</a:t>
          </a:r>
        </a:p>
      </dsp:txBody>
      <dsp:txXfrm>
        <a:off x="9246388" y="1446076"/>
        <a:ext cx="1883139" cy="724167"/>
      </dsp:txXfrm>
    </dsp:sp>
    <dsp:sp modelId="{285D797B-207A-4A98-AF11-7A889E2A993C}">
      <dsp:nvSpPr>
        <dsp:cNvPr id="0" name=""/>
        <dsp:cNvSpPr/>
      </dsp:nvSpPr>
      <dsp:spPr>
        <a:xfrm>
          <a:off x="9632092" y="2170243"/>
          <a:ext cx="1883139" cy="1382400"/>
        </a:xfrm>
        <a:prstGeom prst="roundRect">
          <a:avLst>
            <a:gd name="adj" fmla="val 10000"/>
          </a:avLst>
        </a:prstGeom>
        <a:blipFill rotWithShape="0">
          <a:blip xmlns:r="http://schemas.openxmlformats.org/officeDocument/2006/relationships" r:embed="rId6">
            <a:extLst>
              <a:ext uri="{837473B0-CC2E-450A-ABE3-18F120FF3D39}">
                <a1611:picAttrSrcUrl xmlns:a1611="http://schemas.microsoft.com/office/drawing/2016/11/main" r:id="rId7"/>
              </a:ext>
            </a:extLst>
          </a:blip>
          <a:srcRect/>
          <a:stretch>
            <a:fillRect l="-1000" r="-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583AD-B45E-46CB-8855-48D6C595F9F6}">
      <dsp:nvSpPr>
        <dsp:cNvPr id="0" name=""/>
        <dsp:cNvSpPr/>
      </dsp:nvSpPr>
      <dsp:spPr>
        <a:xfrm rot="16200000">
          <a:off x="-469420" y="2478060"/>
          <a:ext cx="3560215" cy="8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2692" bIns="0" numCol="1" spcCol="1270" anchor="t" anchorCtr="0">
          <a:noAutofit/>
        </a:bodyPr>
        <a:lstStyle/>
        <a:p>
          <a:pPr marL="0" lvl="0" indent="0" algn="r" defTabSz="222250">
            <a:lnSpc>
              <a:spcPct val="90000"/>
            </a:lnSpc>
            <a:spcBef>
              <a:spcPct val="0"/>
            </a:spcBef>
            <a:spcAft>
              <a:spcPct val="35000"/>
            </a:spcAft>
            <a:buNone/>
          </a:pPr>
          <a:endParaRPr lang="en-IN" sz="500" kern="1200" dirty="0"/>
        </a:p>
      </dsp:txBody>
      <dsp:txXfrm>
        <a:off x="-469420" y="2478060"/>
        <a:ext cx="3560215" cy="82422"/>
      </dsp:txXfrm>
    </dsp:sp>
    <dsp:sp modelId="{8BC64A2A-54E7-4568-BA78-DD17FA1B34AE}">
      <dsp:nvSpPr>
        <dsp:cNvPr id="0" name=""/>
        <dsp:cNvSpPr/>
      </dsp:nvSpPr>
      <dsp:spPr>
        <a:xfrm>
          <a:off x="134705" y="895511"/>
          <a:ext cx="1948892" cy="1969119"/>
        </a:xfrm>
        <a:prstGeom prst="rect">
          <a:avLst/>
        </a:prstGeom>
        <a:solidFill>
          <a:srgbClr val="D37D3D">
            <a:alpha val="93000"/>
          </a:srgbClr>
        </a:solidFill>
        <a:ln w="12700" cap="flat" cmpd="sng" algn="ctr">
          <a:solidFill>
            <a:srgbClr val="FCF5E5">
              <a:hueOff val="0"/>
              <a:satOff val="0"/>
              <a:lumOff val="0"/>
              <a:alphaOff val="0"/>
            </a:srgbClr>
          </a:solidFill>
          <a:prstDash val="solid"/>
          <a:miter lim="800000"/>
        </a:ln>
        <a:effectLst>
          <a:glow rad="101600">
            <a:schemeClr val="accent1">
              <a:satMod val="175000"/>
              <a:alpha val="40000"/>
            </a:schemeClr>
          </a:glow>
          <a:outerShdw blurRad="50800" dist="38100" dir="2700000" algn="tl" rotWithShape="0">
            <a:srgbClr val="FFC000">
              <a:alpha val="40000"/>
            </a:srgbClr>
          </a:outerShdw>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282500" rIns="149352" bIns="149352" numCol="1" spcCol="1270" anchor="t" anchorCtr="0">
          <a:noAutofit/>
        </a:bodyPr>
        <a:lstStyle/>
        <a:p>
          <a:pPr marL="171450" lvl="1" indent="-171450" algn="ctr" defTabSz="800100">
            <a:lnSpc>
              <a:spcPct val="90000"/>
            </a:lnSpc>
            <a:spcBef>
              <a:spcPct val="0"/>
            </a:spcBef>
            <a:spcAft>
              <a:spcPct val="15000"/>
            </a:spcAft>
            <a:buFontTx/>
            <a:buNone/>
          </a:pPr>
          <a:r>
            <a:rPr lang="en-IN" sz="1800" b="1" u="sng" kern="1200" dirty="0">
              <a:solidFill>
                <a:schemeClr val="tx1"/>
              </a:solidFill>
            </a:rPr>
            <a:t>Total</a:t>
          </a:r>
          <a:endParaRPr lang="en-IN" sz="1800" u="sng" kern="1200" dirty="0">
            <a:solidFill>
              <a:schemeClr val="tx1"/>
            </a:solidFill>
          </a:endParaRPr>
        </a:p>
        <a:p>
          <a:pPr marL="171450" lvl="1" indent="-171450" algn="ctr" defTabSz="800100">
            <a:lnSpc>
              <a:spcPct val="90000"/>
            </a:lnSpc>
            <a:spcBef>
              <a:spcPct val="0"/>
            </a:spcBef>
            <a:spcAft>
              <a:spcPct val="15000"/>
            </a:spcAft>
            <a:buFontTx/>
            <a:buNone/>
          </a:pPr>
          <a:r>
            <a:rPr lang="en-IN" sz="1800" b="1" u="sng" kern="1200" dirty="0">
              <a:solidFill>
                <a:schemeClr val="tx1"/>
              </a:solidFill>
            </a:rPr>
            <a:t>Employees</a:t>
          </a:r>
          <a:endParaRPr lang="en-IN" sz="1800" u="sng" kern="1200" dirty="0">
            <a:solidFill>
              <a:schemeClr val="tx1"/>
            </a:solidFill>
          </a:endParaRPr>
        </a:p>
        <a:p>
          <a:pPr marL="114300" lvl="1" indent="-114300" algn="ctr" defTabSz="666750">
            <a:lnSpc>
              <a:spcPct val="90000"/>
            </a:lnSpc>
            <a:spcBef>
              <a:spcPct val="0"/>
            </a:spcBef>
            <a:spcAft>
              <a:spcPct val="15000"/>
            </a:spcAft>
            <a:buChar char="•"/>
          </a:pPr>
          <a:endParaRPr lang="en-IN" sz="1500" kern="1200" dirty="0">
            <a:solidFill>
              <a:schemeClr val="tx1"/>
            </a:solidFill>
          </a:endParaRPr>
        </a:p>
        <a:p>
          <a:pPr marL="228600" lvl="1" indent="-228600" algn="ctr" defTabSz="1066800">
            <a:lnSpc>
              <a:spcPct val="90000"/>
            </a:lnSpc>
            <a:spcBef>
              <a:spcPct val="0"/>
            </a:spcBef>
            <a:spcAft>
              <a:spcPct val="15000"/>
            </a:spcAft>
            <a:buFontTx/>
            <a:buNone/>
          </a:pPr>
          <a:r>
            <a:rPr lang="en-IN" sz="2400" b="1" kern="1200" dirty="0">
              <a:solidFill>
                <a:schemeClr val="tx1"/>
              </a:solidFill>
            </a:rPr>
            <a:t>50000</a:t>
          </a:r>
        </a:p>
      </dsp:txBody>
      <dsp:txXfrm>
        <a:off x="134705" y="895511"/>
        <a:ext cx="1948892" cy="1969119"/>
      </dsp:txXfrm>
    </dsp:sp>
    <dsp:sp modelId="{6200E3F2-9255-4D0C-9229-8AD4602237E2}">
      <dsp:nvSpPr>
        <dsp:cNvPr id="0" name=""/>
        <dsp:cNvSpPr/>
      </dsp:nvSpPr>
      <dsp:spPr>
        <a:xfrm>
          <a:off x="518111" y="0"/>
          <a:ext cx="1036180" cy="8955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EB12B57-0373-4633-8D15-2F8459AB73D8}">
      <dsp:nvSpPr>
        <dsp:cNvPr id="0" name=""/>
        <dsp:cNvSpPr/>
      </dsp:nvSpPr>
      <dsp:spPr>
        <a:xfrm rot="16200000">
          <a:off x="1588562" y="2476809"/>
          <a:ext cx="3560215" cy="8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2692" bIns="0" numCol="1" spcCol="1270" anchor="t" anchorCtr="0">
          <a:noAutofit/>
        </a:bodyPr>
        <a:lstStyle/>
        <a:p>
          <a:pPr marL="0" lvl="0" indent="0" algn="r" defTabSz="222250">
            <a:lnSpc>
              <a:spcPct val="90000"/>
            </a:lnSpc>
            <a:spcBef>
              <a:spcPct val="0"/>
            </a:spcBef>
            <a:spcAft>
              <a:spcPct val="35000"/>
            </a:spcAft>
            <a:buNone/>
          </a:pPr>
          <a:r>
            <a:rPr lang="en-IN" sz="500" kern="1200" dirty="0"/>
            <a:t>.</a:t>
          </a:r>
        </a:p>
      </dsp:txBody>
      <dsp:txXfrm>
        <a:off x="1588562" y="2476809"/>
        <a:ext cx="3560215" cy="82422"/>
      </dsp:txXfrm>
    </dsp:sp>
    <dsp:sp modelId="{17167A0A-AC38-40BA-AF6D-E60286FAA2C5}">
      <dsp:nvSpPr>
        <dsp:cNvPr id="0" name=""/>
        <dsp:cNvSpPr/>
      </dsp:nvSpPr>
      <dsp:spPr>
        <a:xfrm>
          <a:off x="2357984" y="2595259"/>
          <a:ext cx="1948892" cy="1969119"/>
        </a:xfrm>
        <a:prstGeom prst="rect">
          <a:avLst/>
        </a:prstGeom>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282500" rIns="149352" bIns="149352" numCol="1" spcCol="1270" anchor="t" anchorCtr="0">
          <a:noAutofit/>
        </a:bodyPr>
        <a:lstStyle/>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Total</a:t>
          </a:r>
        </a:p>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Attrition</a:t>
          </a:r>
        </a:p>
        <a:p>
          <a:pPr marL="171450" lvl="1" indent="-171450" algn="ctr" defTabSz="711200">
            <a:lnSpc>
              <a:spcPct val="90000"/>
            </a:lnSpc>
            <a:spcBef>
              <a:spcPct val="0"/>
            </a:spcBef>
            <a:spcAft>
              <a:spcPct val="15000"/>
            </a:spcAft>
            <a:buFontTx/>
            <a:buNone/>
          </a:pPr>
          <a:endParaRPr lang="en-IN" sz="1600" b="1" u="sng" kern="1200" dirty="0">
            <a:solidFill>
              <a:srgbClr val="231B23"/>
            </a:solidFill>
            <a:latin typeface="Meiryo UI"/>
            <a:ea typeface="+mn-ea"/>
            <a:cs typeface="+mn-cs"/>
          </a:endParaRPr>
        </a:p>
        <a:p>
          <a:pPr marL="171450" lvl="1" indent="-171450" algn="ctr" defTabSz="711200">
            <a:lnSpc>
              <a:spcPct val="90000"/>
            </a:lnSpc>
            <a:spcBef>
              <a:spcPct val="0"/>
            </a:spcBef>
            <a:spcAft>
              <a:spcPct val="15000"/>
            </a:spcAft>
            <a:buFontTx/>
            <a:buNone/>
          </a:pPr>
          <a:r>
            <a:rPr lang="en-IN" sz="2400" b="1" u="none" kern="1200" dirty="0">
              <a:solidFill>
                <a:srgbClr val="231B23"/>
              </a:solidFill>
              <a:latin typeface="Meiryo UI"/>
              <a:ea typeface="+mn-ea"/>
              <a:cs typeface="+mn-cs"/>
            </a:rPr>
            <a:t>25105</a:t>
          </a:r>
        </a:p>
      </dsp:txBody>
      <dsp:txXfrm>
        <a:off x="2357984" y="2595259"/>
        <a:ext cx="1948892" cy="1969119"/>
      </dsp:txXfrm>
    </dsp:sp>
    <dsp:sp modelId="{9B40E2CB-91B5-445E-A637-63745D8C5A1D}">
      <dsp:nvSpPr>
        <dsp:cNvPr id="0" name=""/>
        <dsp:cNvSpPr/>
      </dsp:nvSpPr>
      <dsp:spPr>
        <a:xfrm>
          <a:off x="3010654" y="1722121"/>
          <a:ext cx="786620" cy="89307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409B5A0-BAF1-4A8A-A4CC-7AFE7EB07C79}">
      <dsp:nvSpPr>
        <dsp:cNvPr id="0" name=""/>
        <dsp:cNvSpPr/>
      </dsp:nvSpPr>
      <dsp:spPr>
        <a:xfrm rot="16200000">
          <a:off x="4884093" y="1733914"/>
          <a:ext cx="1277654" cy="164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2692" bIns="0" numCol="1" spcCol="1270" anchor="t" anchorCtr="0">
          <a:noAutofit/>
        </a:bodyPr>
        <a:lstStyle/>
        <a:p>
          <a:pPr marL="0" lvl="0" indent="0" algn="r" defTabSz="222250">
            <a:lnSpc>
              <a:spcPct val="90000"/>
            </a:lnSpc>
            <a:spcBef>
              <a:spcPct val="0"/>
            </a:spcBef>
            <a:spcAft>
              <a:spcPct val="35000"/>
            </a:spcAft>
            <a:buNone/>
          </a:pPr>
          <a:r>
            <a:rPr lang="en-IN" sz="500" kern="1200" dirty="0"/>
            <a:t>.</a:t>
          </a:r>
        </a:p>
      </dsp:txBody>
      <dsp:txXfrm>
        <a:off x="4884093" y="1733914"/>
        <a:ext cx="1277654" cy="1648453"/>
      </dsp:txXfrm>
    </dsp:sp>
    <dsp:sp modelId="{C1797401-483E-47B0-8628-4B6AF29F5BC1}">
      <dsp:nvSpPr>
        <dsp:cNvPr id="0" name=""/>
        <dsp:cNvSpPr/>
      </dsp:nvSpPr>
      <dsp:spPr>
        <a:xfrm>
          <a:off x="4711660" y="911309"/>
          <a:ext cx="1948892" cy="1969119"/>
        </a:xfrm>
        <a:prstGeom prst="rect">
          <a:avLst/>
        </a:prstGeom>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282500" rIns="149352" bIns="149352" numCol="1" spcCol="1270" anchor="t" anchorCtr="0">
          <a:noAutofit/>
        </a:bodyPr>
        <a:lstStyle/>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Active</a:t>
          </a:r>
        </a:p>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 Employees</a:t>
          </a:r>
        </a:p>
        <a:p>
          <a:pPr marL="171450" lvl="1" indent="-171450" algn="ctr" defTabSz="711200">
            <a:lnSpc>
              <a:spcPct val="90000"/>
            </a:lnSpc>
            <a:spcBef>
              <a:spcPct val="0"/>
            </a:spcBef>
            <a:spcAft>
              <a:spcPct val="15000"/>
            </a:spcAft>
            <a:buFontTx/>
            <a:buNone/>
          </a:pPr>
          <a:endParaRPr lang="en-IN" sz="1600" b="1" u="sng" kern="1200" dirty="0">
            <a:solidFill>
              <a:srgbClr val="231B23"/>
            </a:solidFill>
            <a:latin typeface="Meiryo UI"/>
            <a:ea typeface="+mn-ea"/>
            <a:cs typeface="+mn-cs"/>
          </a:endParaRPr>
        </a:p>
        <a:p>
          <a:pPr marL="171450" lvl="1" indent="-171450" algn="ctr" defTabSz="711200">
            <a:lnSpc>
              <a:spcPct val="90000"/>
            </a:lnSpc>
            <a:spcBef>
              <a:spcPct val="0"/>
            </a:spcBef>
            <a:spcAft>
              <a:spcPct val="15000"/>
            </a:spcAft>
            <a:buFontTx/>
            <a:buNone/>
          </a:pPr>
          <a:r>
            <a:rPr lang="en-IN" sz="2400" b="1" u="none" kern="1200" dirty="0">
              <a:solidFill>
                <a:srgbClr val="231B23"/>
              </a:solidFill>
              <a:latin typeface="Meiryo UI"/>
              <a:ea typeface="+mn-ea"/>
              <a:cs typeface="+mn-cs"/>
            </a:rPr>
            <a:t>24895</a:t>
          </a:r>
        </a:p>
      </dsp:txBody>
      <dsp:txXfrm>
        <a:off x="4711660" y="911309"/>
        <a:ext cx="1948892" cy="1969119"/>
      </dsp:txXfrm>
    </dsp:sp>
    <dsp:sp modelId="{76F427B1-CC1F-42E9-98B1-19974EC33C3F}">
      <dsp:nvSpPr>
        <dsp:cNvPr id="0" name=""/>
        <dsp:cNvSpPr/>
      </dsp:nvSpPr>
      <dsp:spPr>
        <a:xfrm>
          <a:off x="5240265" y="0"/>
          <a:ext cx="812989" cy="97331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131C26C-A7E1-4334-94FE-1199C852D06B}">
      <dsp:nvSpPr>
        <dsp:cNvPr id="0" name=""/>
        <dsp:cNvSpPr/>
      </dsp:nvSpPr>
      <dsp:spPr>
        <a:xfrm rot="16200000">
          <a:off x="5800794" y="2387011"/>
          <a:ext cx="3560215" cy="8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2692" bIns="0" numCol="1" spcCol="1270" anchor="t" anchorCtr="0">
          <a:noAutofit/>
        </a:bodyPr>
        <a:lstStyle/>
        <a:p>
          <a:pPr marL="0" lvl="0" indent="0" algn="r" defTabSz="222250">
            <a:lnSpc>
              <a:spcPct val="90000"/>
            </a:lnSpc>
            <a:spcBef>
              <a:spcPct val="0"/>
            </a:spcBef>
            <a:spcAft>
              <a:spcPct val="35000"/>
            </a:spcAft>
            <a:buNone/>
          </a:pPr>
          <a:endParaRPr lang="en-IN" sz="500" kern="1200" dirty="0"/>
        </a:p>
      </dsp:txBody>
      <dsp:txXfrm>
        <a:off x="5800794" y="2387011"/>
        <a:ext cx="3560215" cy="82422"/>
      </dsp:txXfrm>
    </dsp:sp>
    <dsp:sp modelId="{92F29104-EF33-4E73-B8E5-F07E69146E32}">
      <dsp:nvSpPr>
        <dsp:cNvPr id="0" name=""/>
        <dsp:cNvSpPr/>
      </dsp:nvSpPr>
      <dsp:spPr>
        <a:xfrm>
          <a:off x="6954305" y="2589055"/>
          <a:ext cx="1948892" cy="1969119"/>
        </a:xfrm>
        <a:prstGeom prst="rect">
          <a:avLst/>
        </a:prstGeom>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282500" rIns="149352" bIns="149352" numCol="1" spcCol="1270" anchor="t" anchorCtr="0">
          <a:noAutofit/>
        </a:bodyPr>
        <a:lstStyle/>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Attrition</a:t>
          </a:r>
        </a:p>
        <a:p>
          <a:pPr marL="171450" lvl="1" indent="-171450" algn="ctr" defTabSz="711200">
            <a:lnSpc>
              <a:spcPct val="90000"/>
            </a:lnSpc>
            <a:spcBef>
              <a:spcPct val="0"/>
            </a:spcBef>
            <a:spcAft>
              <a:spcPct val="15000"/>
            </a:spcAft>
            <a:buFontTx/>
            <a:buNone/>
          </a:pPr>
          <a:r>
            <a:rPr lang="en-IN" sz="1800" b="1" u="sng" kern="1200" dirty="0">
              <a:solidFill>
                <a:srgbClr val="231B23"/>
              </a:solidFill>
              <a:latin typeface="Meiryo UI"/>
              <a:ea typeface="+mn-ea"/>
              <a:cs typeface="+mn-cs"/>
            </a:rPr>
            <a:t>Rate</a:t>
          </a:r>
        </a:p>
        <a:p>
          <a:pPr marL="171450" lvl="1" indent="-171450" algn="ctr" defTabSz="711200">
            <a:lnSpc>
              <a:spcPct val="90000"/>
            </a:lnSpc>
            <a:spcBef>
              <a:spcPct val="0"/>
            </a:spcBef>
            <a:spcAft>
              <a:spcPct val="15000"/>
            </a:spcAft>
            <a:buFontTx/>
            <a:buNone/>
          </a:pPr>
          <a:endParaRPr lang="en-IN" sz="1600" b="1" u="sng" kern="1200" dirty="0">
            <a:solidFill>
              <a:srgbClr val="231B23"/>
            </a:solidFill>
            <a:latin typeface="Meiryo UI"/>
            <a:ea typeface="+mn-ea"/>
            <a:cs typeface="+mn-cs"/>
          </a:endParaRPr>
        </a:p>
        <a:p>
          <a:pPr marL="171450" lvl="1" indent="-171450" algn="ctr" defTabSz="711200">
            <a:lnSpc>
              <a:spcPct val="90000"/>
            </a:lnSpc>
            <a:spcBef>
              <a:spcPct val="0"/>
            </a:spcBef>
            <a:spcAft>
              <a:spcPct val="15000"/>
            </a:spcAft>
            <a:buFontTx/>
            <a:buNone/>
          </a:pPr>
          <a:r>
            <a:rPr lang="en-IN" sz="2400" b="1" u="none" kern="1200" dirty="0">
              <a:solidFill>
                <a:srgbClr val="231B23"/>
              </a:solidFill>
              <a:latin typeface="Meiryo UI"/>
              <a:ea typeface="+mn-ea"/>
              <a:cs typeface="+mn-cs"/>
            </a:rPr>
            <a:t>50.21%</a:t>
          </a:r>
        </a:p>
      </dsp:txBody>
      <dsp:txXfrm>
        <a:off x="6954305" y="2589055"/>
        <a:ext cx="1948892" cy="1969119"/>
      </dsp:txXfrm>
    </dsp:sp>
    <dsp:sp modelId="{0C482629-0FF4-479F-8E5E-4129F62FEDD5}">
      <dsp:nvSpPr>
        <dsp:cNvPr id="0" name=""/>
        <dsp:cNvSpPr/>
      </dsp:nvSpPr>
      <dsp:spPr>
        <a:xfrm>
          <a:off x="7502684" y="1845602"/>
          <a:ext cx="810068" cy="713482"/>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44AFFF-CC69-415C-83E5-3C2D9B74A53D}">
      <dsp:nvSpPr>
        <dsp:cNvPr id="0" name=""/>
        <dsp:cNvSpPr/>
      </dsp:nvSpPr>
      <dsp:spPr>
        <a:xfrm rot="16200000">
          <a:off x="7858777" y="2440392"/>
          <a:ext cx="3560215" cy="8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2692" bIns="0" numCol="1" spcCol="1270" anchor="t" anchorCtr="0">
          <a:noAutofit/>
        </a:bodyPr>
        <a:lstStyle/>
        <a:p>
          <a:pPr marL="0" lvl="0" indent="0" algn="r" defTabSz="222250">
            <a:lnSpc>
              <a:spcPct val="90000"/>
            </a:lnSpc>
            <a:spcBef>
              <a:spcPct val="0"/>
            </a:spcBef>
            <a:spcAft>
              <a:spcPct val="35000"/>
            </a:spcAft>
            <a:buNone/>
          </a:pPr>
          <a:endParaRPr lang="en-IN" sz="500" kern="1200" dirty="0"/>
        </a:p>
      </dsp:txBody>
      <dsp:txXfrm>
        <a:off x="7858777" y="2440392"/>
        <a:ext cx="3560215" cy="82422"/>
      </dsp:txXfrm>
    </dsp:sp>
    <dsp:sp modelId="{08931C73-3251-4517-9B1F-61C4D0FC7114}">
      <dsp:nvSpPr>
        <dsp:cNvPr id="0" name=""/>
        <dsp:cNvSpPr/>
      </dsp:nvSpPr>
      <dsp:spPr>
        <a:xfrm>
          <a:off x="9219025" y="817968"/>
          <a:ext cx="1948892" cy="1969119"/>
        </a:xfrm>
        <a:prstGeom prst="rect">
          <a:avLst/>
        </a:prstGeom>
        <a:solidFill>
          <a:srgbClr val="D37D3D">
            <a:alpha val="93000"/>
          </a:srgbClr>
        </a:solidFill>
        <a:ln w="12700" cap="flat" cmpd="sng" algn="ctr">
          <a:solidFill>
            <a:srgbClr val="FCF5E5">
              <a:hueOff val="0"/>
              <a:satOff val="0"/>
              <a:lumOff val="0"/>
              <a:alphaOff val="0"/>
            </a:srgbClr>
          </a:solidFill>
          <a:prstDash val="solid"/>
          <a:miter lim="800000"/>
        </a:ln>
        <a:effectLst>
          <a:glow rad="101600">
            <a:srgbClr val="FDA431">
              <a:satMod val="175000"/>
              <a:alpha val="40000"/>
            </a:srgbClr>
          </a:glow>
          <a:outerShdw blurRad="50800" dist="38100" dir="2700000" algn="tl" rotWithShape="0">
            <a:srgbClr val="FFC000">
              <a:alpha val="40000"/>
            </a:srgbClr>
          </a:outerShdw>
          <a:softEdge rad="12700"/>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282500" rIns="149352" bIns="149352" numCol="1" spcCol="1270" anchor="t" anchorCtr="0">
          <a:noAutofit/>
        </a:bodyPr>
        <a:lstStyle/>
        <a:p>
          <a:pPr marL="171450" lvl="1" indent="-171450" algn="ctr" defTabSz="800100">
            <a:lnSpc>
              <a:spcPct val="90000"/>
            </a:lnSpc>
            <a:spcBef>
              <a:spcPct val="0"/>
            </a:spcBef>
            <a:spcAft>
              <a:spcPct val="15000"/>
            </a:spcAft>
            <a:buFontTx/>
            <a:buNone/>
          </a:pPr>
          <a:r>
            <a:rPr lang="en-IN" sz="1800" b="1" u="sng" kern="1200" dirty="0">
              <a:solidFill>
                <a:schemeClr val="tx1"/>
              </a:solidFill>
            </a:rPr>
            <a:t>Average</a:t>
          </a:r>
        </a:p>
        <a:p>
          <a:pPr marL="171450" lvl="1" indent="-171450" algn="ctr" defTabSz="800100">
            <a:lnSpc>
              <a:spcPct val="90000"/>
            </a:lnSpc>
            <a:spcBef>
              <a:spcPct val="0"/>
            </a:spcBef>
            <a:spcAft>
              <a:spcPct val="15000"/>
            </a:spcAft>
            <a:buFontTx/>
            <a:buNone/>
          </a:pPr>
          <a:r>
            <a:rPr lang="en-IN" sz="1800" b="1" u="sng" kern="1200" dirty="0">
              <a:solidFill>
                <a:schemeClr val="tx1"/>
              </a:solidFill>
            </a:rPr>
            <a:t> Age</a:t>
          </a:r>
        </a:p>
        <a:p>
          <a:pPr marL="171450" lvl="1" indent="-171450" algn="ctr" defTabSz="711200">
            <a:lnSpc>
              <a:spcPct val="90000"/>
            </a:lnSpc>
            <a:spcBef>
              <a:spcPct val="0"/>
            </a:spcBef>
            <a:spcAft>
              <a:spcPct val="15000"/>
            </a:spcAft>
            <a:buFontTx/>
            <a:buNone/>
          </a:pPr>
          <a:endParaRPr lang="en-IN" sz="1600" b="1" u="sng" kern="1200" dirty="0">
            <a:solidFill>
              <a:srgbClr val="231B23"/>
            </a:solidFill>
            <a:latin typeface="Meiryo UI"/>
            <a:ea typeface="+mn-ea"/>
            <a:cs typeface="+mn-cs"/>
          </a:endParaRPr>
        </a:p>
        <a:p>
          <a:pPr marL="228600" lvl="1" indent="-228600" algn="ctr" defTabSz="1066800">
            <a:lnSpc>
              <a:spcPct val="90000"/>
            </a:lnSpc>
            <a:spcBef>
              <a:spcPct val="0"/>
            </a:spcBef>
            <a:spcAft>
              <a:spcPct val="15000"/>
            </a:spcAft>
            <a:buFontTx/>
            <a:buNone/>
          </a:pPr>
          <a:r>
            <a:rPr lang="en-IN" sz="2400" b="1" u="none" kern="1200" dirty="0">
              <a:solidFill>
                <a:schemeClr val="tx1"/>
              </a:solidFill>
            </a:rPr>
            <a:t>39</a:t>
          </a:r>
          <a:r>
            <a:rPr lang="en-IN" sz="2000" b="1" kern="1200" dirty="0">
              <a:solidFill>
                <a:schemeClr val="tx1"/>
              </a:solidFill>
            </a:rPr>
            <a:t> years</a:t>
          </a:r>
          <a:endParaRPr lang="en-IN" sz="1800" b="1" kern="1200" dirty="0">
            <a:solidFill>
              <a:schemeClr val="tx1"/>
            </a:solidFill>
          </a:endParaRPr>
        </a:p>
      </dsp:txBody>
      <dsp:txXfrm>
        <a:off x="9219025" y="817968"/>
        <a:ext cx="1948892" cy="1969119"/>
      </dsp:txXfrm>
    </dsp:sp>
    <dsp:sp modelId="{E4DB7540-2FCA-40A1-953C-BE60C8ACF7A4}">
      <dsp:nvSpPr>
        <dsp:cNvPr id="0" name=""/>
        <dsp:cNvSpPr/>
      </dsp:nvSpPr>
      <dsp:spPr>
        <a:xfrm>
          <a:off x="9759768" y="19435"/>
          <a:ext cx="816513" cy="82024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1/5/2024</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714531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7</a:t>
            </a:fld>
            <a:endParaRPr lang="en-US" dirty="0"/>
          </a:p>
        </p:txBody>
      </p:sp>
    </p:spTree>
    <p:extLst>
      <p:ext uri="{BB962C8B-B14F-4D97-AF65-F5344CB8AC3E}">
        <p14:creationId xmlns:p14="http://schemas.microsoft.com/office/powerpoint/2010/main" val="229706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8</a:t>
            </a:fld>
            <a:endParaRPr lang="en-US" dirty="0"/>
          </a:p>
        </p:txBody>
      </p:sp>
    </p:spTree>
    <p:extLst>
      <p:ext uri="{BB962C8B-B14F-4D97-AF65-F5344CB8AC3E}">
        <p14:creationId xmlns:p14="http://schemas.microsoft.com/office/powerpoint/2010/main" val="1047639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9</a:t>
            </a:fld>
            <a:endParaRPr lang="en-US" dirty="0"/>
          </a:p>
        </p:txBody>
      </p:sp>
    </p:spTree>
    <p:extLst>
      <p:ext uri="{BB962C8B-B14F-4D97-AF65-F5344CB8AC3E}">
        <p14:creationId xmlns:p14="http://schemas.microsoft.com/office/powerpoint/2010/main" val="282738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10</a:t>
            </a:fld>
            <a:endParaRPr lang="en-US" dirty="0"/>
          </a:p>
        </p:txBody>
      </p:sp>
    </p:spTree>
    <p:extLst>
      <p:ext uri="{BB962C8B-B14F-4D97-AF65-F5344CB8AC3E}">
        <p14:creationId xmlns:p14="http://schemas.microsoft.com/office/powerpoint/2010/main" val="1468018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11</a:t>
            </a:fld>
            <a:endParaRPr lang="en-US" dirty="0"/>
          </a:p>
        </p:txBody>
      </p:sp>
    </p:spTree>
    <p:extLst>
      <p:ext uri="{BB962C8B-B14F-4D97-AF65-F5344CB8AC3E}">
        <p14:creationId xmlns:p14="http://schemas.microsoft.com/office/powerpoint/2010/main" val="558544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12</a:t>
            </a:fld>
            <a:endParaRPr lang="en-US" dirty="0"/>
          </a:p>
        </p:txBody>
      </p:sp>
    </p:spTree>
    <p:extLst>
      <p:ext uri="{BB962C8B-B14F-4D97-AF65-F5344CB8AC3E}">
        <p14:creationId xmlns:p14="http://schemas.microsoft.com/office/powerpoint/2010/main" val="3963323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alpha val="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C33A90-B87E-634E-AF2A-F4C3C8923FED}"/>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1147E0E-4AE4-D149-A315-F2528623D5EA}"/>
              </a:ext>
            </a:extLst>
          </p:cNvPr>
          <p:cNvSpPr/>
          <p:nvPr userDrawn="1"/>
        </p:nvSpPr>
        <p:spPr>
          <a:xfrm>
            <a:off x="763425" y="2818150"/>
            <a:ext cx="6207001" cy="25718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2">
            <a:extLst>
              <a:ext uri="{FF2B5EF4-FFF2-40B4-BE49-F238E27FC236}">
                <a16:creationId xmlns:a16="http://schemas.microsoft.com/office/drawing/2014/main" id="{AA222472-5BC8-7B4F-AB2F-B6A10019B606}"/>
              </a:ext>
            </a:extLst>
          </p:cNvPr>
          <p:cNvSpPr>
            <a:spLocks noChangeArrowheads="1"/>
          </p:cNvSpPr>
          <p:nvPr userDrawn="1"/>
        </p:nvSpPr>
        <p:spPr bwMode="auto">
          <a:xfrm>
            <a:off x="3105150" y="3560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1108430" y="3267744"/>
            <a:ext cx="5651293" cy="1086304"/>
          </a:xfrm>
          <a:prstGeom prst="rect">
            <a:avLst/>
          </a:prstGeom>
        </p:spPr>
        <p:txBody>
          <a:bodyPr lIns="91440" rIns="91440" anchor="ctr" anchorCtr="0">
            <a:noAutofit/>
          </a:bodyPr>
          <a:lstStyle>
            <a:lvl1pPr algn="l">
              <a:defRPr sz="8800" b="1" i="0" spc="150" baseline="0">
                <a:solidFill>
                  <a:schemeClr val="tx1"/>
                </a:solidFill>
                <a:latin typeface="+mj-lt"/>
                <a:ea typeface="Meiryo UI" panose="020B0604030504040204" pitchFamily="34" charset="-128"/>
              </a:defRPr>
            </a:lvl1pPr>
          </a:lstStyle>
          <a:p>
            <a:r>
              <a:rPr lang="en-US" noProof="0" dirty="0"/>
              <a:t>Title</a:t>
            </a:r>
          </a:p>
        </p:txBody>
      </p:sp>
      <p:sp>
        <p:nvSpPr>
          <p:cNvPr id="11" name="Picture Placeholder 10">
            <a:extLst>
              <a:ext uri="{FF2B5EF4-FFF2-40B4-BE49-F238E27FC236}">
                <a16:creationId xmlns:a16="http://schemas.microsoft.com/office/drawing/2014/main" id="{C8F278E7-697F-D34E-BB55-5D254AF87F94}"/>
              </a:ext>
            </a:extLst>
          </p:cNvPr>
          <p:cNvSpPr>
            <a:spLocks noGrp="1"/>
          </p:cNvSpPr>
          <p:nvPr>
            <p:ph type="pic" sz="quarter" idx="14"/>
          </p:nvPr>
        </p:nvSpPr>
        <p:spPr>
          <a:xfrm>
            <a:off x="5923125" y="0"/>
            <a:ext cx="6268875" cy="6858000"/>
          </a:xfrm>
          <a:custGeom>
            <a:avLst/>
            <a:gdLst>
              <a:gd name="connsiteX0" fmla="*/ 0 w 6268875"/>
              <a:gd name="connsiteY0" fmla="*/ 0 h 6858000"/>
              <a:gd name="connsiteX1" fmla="*/ 6268875 w 6268875"/>
              <a:gd name="connsiteY1" fmla="*/ 0 h 6858000"/>
              <a:gd name="connsiteX2" fmla="*/ 6268875 w 6268875"/>
              <a:gd name="connsiteY2" fmla="*/ 6858000 h 6858000"/>
              <a:gd name="connsiteX3" fmla="*/ 0 w 6268875"/>
              <a:gd name="connsiteY3" fmla="*/ 6858000 h 6858000"/>
              <a:gd name="connsiteX4" fmla="*/ 0 w 6268875"/>
              <a:gd name="connsiteY4" fmla="*/ 5389964 h 6858000"/>
              <a:gd name="connsiteX5" fmla="*/ 1047301 w 6268875"/>
              <a:gd name="connsiteY5" fmla="*/ 5389964 h 6858000"/>
              <a:gd name="connsiteX6" fmla="*/ 1047301 w 6268875"/>
              <a:gd name="connsiteY6" fmla="*/ 2814404 h 6858000"/>
              <a:gd name="connsiteX7" fmla="*/ 0 w 6268875"/>
              <a:gd name="connsiteY7" fmla="*/ 2814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8875" h="6858000">
                <a:moveTo>
                  <a:pt x="0" y="0"/>
                </a:moveTo>
                <a:lnTo>
                  <a:pt x="6268875" y="0"/>
                </a:lnTo>
                <a:lnTo>
                  <a:pt x="6268875" y="6858000"/>
                </a:lnTo>
                <a:lnTo>
                  <a:pt x="0" y="6858000"/>
                </a:lnTo>
                <a:lnTo>
                  <a:pt x="0" y="5389964"/>
                </a:lnTo>
                <a:lnTo>
                  <a:pt x="1047301" y="5389964"/>
                </a:lnTo>
                <a:lnTo>
                  <a:pt x="1047301" y="2814404"/>
                </a:lnTo>
                <a:lnTo>
                  <a:pt x="0" y="2814404"/>
                </a:lnTo>
                <a:close/>
              </a:path>
            </a:pathLst>
          </a:custGeom>
          <a:solidFill>
            <a:schemeClr val="tx1"/>
          </a:solidFill>
        </p:spPr>
        <p:txBody>
          <a:bodyPr wrap="square">
            <a:noAutofit/>
          </a:bodyPr>
          <a:lstStyle>
            <a:lvl1pPr marL="0" indent="0">
              <a:buNone/>
              <a:defRPr>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762719C4-9998-4B9C-8E34-87A64F6BCDAE}"/>
              </a:ext>
            </a:extLst>
          </p:cNvPr>
          <p:cNvSpPr>
            <a:spLocks noGrp="1"/>
          </p:cNvSpPr>
          <p:nvPr>
            <p:ph type="body" sz="quarter" idx="15" hasCustomPrompt="1"/>
          </p:nvPr>
        </p:nvSpPr>
        <p:spPr>
          <a:xfrm>
            <a:off x="1124261" y="4354048"/>
            <a:ext cx="5651500" cy="704088"/>
          </a:xfrm>
        </p:spPr>
        <p:txBody>
          <a:bodyPr anchor="ctr">
            <a:normAutofit/>
          </a:bodyPr>
          <a:lstStyle>
            <a:lvl1pPr marL="0" indent="0">
              <a:buNone/>
              <a:defRPr sz="2400" b="1" i="0" cap="all" spc="600" baseline="0"/>
            </a:lvl1pPr>
          </a:lstStyle>
          <a:p>
            <a:pPr lvl="0"/>
            <a:r>
              <a:rPr lang="en-US" dirty="0"/>
              <a:t>Subtitle</a:t>
            </a:r>
          </a:p>
        </p:txBody>
      </p:sp>
    </p:spTree>
    <p:extLst>
      <p:ext uri="{BB962C8B-B14F-4D97-AF65-F5344CB8AC3E}">
        <p14:creationId xmlns:p14="http://schemas.microsoft.com/office/powerpoint/2010/main" val="14798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bg2">
            <a:alpha val="40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smtClean="0"/>
              <a:t>1/5/2024</a:t>
            </a:fld>
            <a:endParaRPr lang="en-US" dirty="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5" name="Rectangle 4">
            <a:extLst>
              <a:ext uri="{FF2B5EF4-FFF2-40B4-BE49-F238E27FC236}">
                <a16:creationId xmlns:a16="http://schemas.microsoft.com/office/drawing/2014/main" id="{F9B59AC0-ACCA-0548-A037-BC61068B8FE2}"/>
              </a:ext>
            </a:extLst>
          </p:cNvPr>
          <p:cNvSpPr/>
          <p:nvPr userDrawn="1"/>
        </p:nvSpPr>
        <p:spPr>
          <a:xfrm>
            <a:off x="0" y="0"/>
            <a:ext cx="12192000" cy="986306"/>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A57C152-0331-B74F-81FE-04A927A72C7B}"/>
              </a:ext>
            </a:extLst>
          </p:cNvPr>
          <p:cNvSpPr/>
          <p:nvPr userDrawn="1"/>
        </p:nvSpPr>
        <p:spPr>
          <a:xfrm>
            <a:off x="350520" y="279792"/>
            <a:ext cx="11475720" cy="9863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eiryo" panose="020B0604030504040204" pitchFamily="34" charset="-128"/>
              <a:ea typeface="Meiryo" panose="020B0604030504040204" pitchFamily="34" charset="-128"/>
            </a:endParaRPr>
          </a:p>
        </p:txBody>
      </p:sp>
      <p:sp>
        <p:nvSpPr>
          <p:cNvPr id="8" name="Title 1">
            <a:extLst>
              <a:ext uri="{FF2B5EF4-FFF2-40B4-BE49-F238E27FC236}">
                <a16:creationId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a:t>Click to edit Master title style</a:t>
            </a:r>
            <a:endParaRPr lang="en-US" dirty="0"/>
          </a:p>
        </p:txBody>
      </p:sp>
      <p:sp>
        <p:nvSpPr>
          <p:cNvPr id="10" name="Content Placeholder 9">
            <a:extLst>
              <a:ext uri="{FF2B5EF4-FFF2-40B4-BE49-F238E27FC236}">
                <a16:creationId xmlns:a16="http://schemas.microsoft.com/office/drawing/2014/main" id="{A6B69B4E-3A48-4F14-8C09-ECC8E58C7321}"/>
              </a:ext>
            </a:extLst>
          </p:cNvPr>
          <p:cNvSpPr>
            <a:spLocks noGrp="1"/>
          </p:cNvSpPr>
          <p:nvPr>
            <p:ph sz="quarter" idx="13"/>
          </p:nvPr>
        </p:nvSpPr>
        <p:spPr>
          <a:xfrm>
            <a:off x="639763" y="1470025"/>
            <a:ext cx="10904088" cy="4706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963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bg2">
            <a:alpha val="4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7C56A2-F952-8343-A875-78793BA51A34}"/>
              </a:ext>
            </a:extLst>
          </p:cNvPr>
          <p:cNvSpPr/>
          <p:nvPr userDrawn="1"/>
        </p:nvSpPr>
        <p:spPr>
          <a:xfrm>
            <a:off x="0" y="5871694"/>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1BB3689-72F8-2345-BF30-38C81BDD487E}"/>
              </a:ext>
            </a:extLst>
          </p:cNvPr>
          <p:cNvSpPr/>
          <p:nvPr userDrawn="1"/>
        </p:nvSpPr>
        <p:spPr>
          <a:xfrm>
            <a:off x="5002306" y="0"/>
            <a:ext cx="7189694"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smtClean="0"/>
              <a:t>1/5/2024</a:t>
            </a:fld>
            <a:endParaRPr lang="en-US" dirty="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9" name="Title 1">
            <a:extLst>
              <a:ext uri="{FF2B5EF4-FFF2-40B4-BE49-F238E27FC236}">
                <a16:creationId xmlns:a16="http://schemas.microsoft.com/office/drawing/2014/main" id="{656FB1BA-653F-254C-9C39-2A5BDD763EE8}"/>
              </a:ext>
            </a:extLst>
          </p:cNvPr>
          <p:cNvSpPr>
            <a:spLocks noGrp="1"/>
          </p:cNvSpPr>
          <p:nvPr>
            <p:ph type="title"/>
          </p:nvPr>
        </p:nvSpPr>
        <p:spPr>
          <a:xfrm>
            <a:off x="6761117" y="681037"/>
            <a:ext cx="4791637"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a:t>Click to edit Master title style</a:t>
            </a:r>
            <a:endParaRPr lang="en-US" dirty="0"/>
          </a:p>
        </p:txBody>
      </p:sp>
      <p:sp>
        <p:nvSpPr>
          <p:cNvPr id="12" name="Picture Placeholder 10">
            <a:extLst>
              <a:ext uri="{FF2B5EF4-FFF2-40B4-BE49-F238E27FC236}">
                <a16:creationId xmlns:a16="http://schemas.microsoft.com/office/drawing/2014/main" id="{CB2BF900-EE78-604F-A9A8-83394228A684}"/>
              </a:ext>
            </a:extLst>
          </p:cNvPr>
          <p:cNvSpPr>
            <a:spLocks noGrp="1"/>
          </p:cNvSpPr>
          <p:nvPr>
            <p:ph type="pic" sz="quarter" idx="14"/>
          </p:nvPr>
        </p:nvSpPr>
        <p:spPr>
          <a:xfrm>
            <a:off x="542925" y="571500"/>
            <a:ext cx="5553075" cy="5715000"/>
          </a:xfrm>
          <a:prstGeom prst="rect">
            <a:avLst/>
          </a:prstGeom>
          <a:solidFill>
            <a:schemeClr val="tx1"/>
          </a:solidFill>
        </p:spPr>
        <p:txBody>
          <a:bodyPr/>
          <a:lstStyle>
            <a:lvl1pPr marL="0" indent="0">
              <a:buNone/>
              <a:defRPr>
                <a:solidFill>
                  <a:schemeClr val="bg1"/>
                </a:solidFill>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C4C04996-C3BC-4E03-A361-2BA33F3CA305}"/>
              </a:ext>
            </a:extLst>
          </p:cNvPr>
          <p:cNvSpPr>
            <a:spLocks noGrp="1"/>
          </p:cNvSpPr>
          <p:nvPr>
            <p:ph sz="quarter" idx="15"/>
          </p:nvPr>
        </p:nvSpPr>
        <p:spPr>
          <a:xfrm>
            <a:off x="6761163" y="1265238"/>
            <a:ext cx="4791591" cy="4911725"/>
          </a:xfrm>
        </p:spPr>
        <p:txBody>
          <a:bodyPr/>
          <a:lstStyle>
            <a:lvl1pPr>
              <a:lnSpc>
                <a:spcPct val="200000"/>
              </a:lnSpc>
              <a:spcBef>
                <a:spcPts val="1000"/>
              </a:spcBef>
              <a:buClrTx/>
              <a:defRPr/>
            </a:lvl1pPr>
            <a:lvl2pPr>
              <a:lnSpc>
                <a:spcPct val="200000"/>
              </a:lnSpc>
              <a:spcBef>
                <a:spcPts val="1000"/>
              </a:spcBef>
              <a:buClrTx/>
              <a:defRPr/>
            </a:lvl2pPr>
            <a:lvl3pPr>
              <a:lnSpc>
                <a:spcPct val="200000"/>
              </a:lnSpc>
              <a:spcBef>
                <a:spcPts val="1000"/>
              </a:spcBef>
              <a:buClrTx/>
              <a:defRPr/>
            </a:lvl3pPr>
            <a:lvl4pPr>
              <a:lnSpc>
                <a:spcPct val="200000"/>
              </a:lnSpc>
              <a:spcBef>
                <a:spcPts val="1000"/>
              </a:spcBef>
              <a:buClrTx/>
              <a:defRPr/>
            </a:lvl4pPr>
            <a:lvl5pPr>
              <a:lnSpc>
                <a:spcPct val="200000"/>
              </a:lnSpc>
              <a:spcBef>
                <a:spcPts val="1000"/>
              </a:spcBef>
              <a:buClrTx/>
              <a:defRPr/>
            </a:lvl5pPr>
          </a:lstStyle>
          <a:p>
            <a:pPr lvl="0"/>
            <a:r>
              <a:rPr lang="en-US"/>
              <a:t>Click to edit Master text styles</a:t>
            </a:r>
          </a:p>
        </p:txBody>
      </p:sp>
    </p:spTree>
    <p:extLst>
      <p:ext uri="{BB962C8B-B14F-4D97-AF65-F5344CB8AC3E}">
        <p14:creationId xmlns:p14="http://schemas.microsoft.com/office/powerpoint/2010/main" val="2859269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2">
            <a:alpha val="4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2F96941-79C9-A34B-8AB5-C167A4D72D51}"/>
              </a:ext>
            </a:extLst>
          </p:cNvPr>
          <p:cNvSpPr/>
          <p:nvPr userDrawn="1"/>
        </p:nvSpPr>
        <p:spPr>
          <a:xfrm>
            <a:off x="0" y="0"/>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noProof="0" smtClean="0"/>
              <a:t>1/5/2024</a:t>
            </a:fld>
            <a:endParaRPr lang="en-US" noProof="0" dirty="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noProof="0" smtClean="0"/>
              <a:t>‹#›</a:t>
            </a:fld>
            <a:endParaRPr lang="en-US" noProof="0" dirty="0"/>
          </a:p>
        </p:txBody>
      </p:sp>
      <p:sp>
        <p:nvSpPr>
          <p:cNvPr id="6" name="Rectangle 5">
            <a:extLst>
              <a:ext uri="{FF2B5EF4-FFF2-40B4-BE49-F238E27FC236}">
                <a16:creationId xmlns:a16="http://schemas.microsoft.com/office/drawing/2014/main" id="{2A57C152-0331-B74F-81FE-04A927A72C7B}"/>
              </a:ext>
            </a:extLst>
          </p:cNvPr>
          <p:cNvSpPr/>
          <p:nvPr userDrawn="1"/>
        </p:nvSpPr>
        <p:spPr>
          <a:xfrm>
            <a:off x="350520" y="279792"/>
            <a:ext cx="11475720" cy="9863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noProof="0" dirty="0">
              <a:solidFill>
                <a:schemeClr val="bg1"/>
              </a:solidFill>
              <a:latin typeface="Meiryo" panose="020B0604030504040204" pitchFamily="34" charset="-128"/>
              <a:ea typeface="Meiryo" panose="020B0604030504040204" pitchFamily="34" charset="-128"/>
            </a:endParaRPr>
          </a:p>
        </p:txBody>
      </p:sp>
      <p:sp>
        <p:nvSpPr>
          <p:cNvPr id="8" name="Title 1">
            <a:extLst>
              <a:ext uri="{FF2B5EF4-FFF2-40B4-BE49-F238E27FC236}">
                <a16:creationId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noProof="0"/>
              <a:t>Click to edit Master title style</a:t>
            </a:r>
            <a:endParaRPr lang="en-US" noProof="0" dirty="0"/>
          </a:p>
        </p:txBody>
      </p:sp>
      <p:sp>
        <p:nvSpPr>
          <p:cNvPr id="10" name="Text Placeholder 2">
            <a:extLst>
              <a:ext uri="{FF2B5EF4-FFF2-40B4-BE49-F238E27FC236}">
                <a16:creationId xmlns:a16="http://schemas.microsoft.com/office/drawing/2014/main" id="{62F811A9-08B1-C746-B30D-69D7B4A6CD59}"/>
              </a:ext>
            </a:extLst>
          </p:cNvPr>
          <p:cNvSpPr>
            <a:spLocks noGrp="1"/>
          </p:cNvSpPr>
          <p:nvPr>
            <p:ph type="body" idx="1"/>
          </p:nvPr>
        </p:nvSpPr>
        <p:spPr>
          <a:xfrm>
            <a:off x="838201"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tx2"/>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Text Placeholder 2">
            <a:extLst>
              <a:ext uri="{FF2B5EF4-FFF2-40B4-BE49-F238E27FC236}">
                <a16:creationId xmlns:a16="http://schemas.microsoft.com/office/drawing/2014/main" id="{54F0B191-C947-1640-8AD2-EEEAA1ED57C9}"/>
              </a:ext>
            </a:extLst>
          </p:cNvPr>
          <p:cNvSpPr>
            <a:spLocks noGrp="1"/>
          </p:cNvSpPr>
          <p:nvPr>
            <p:ph type="body" idx="14"/>
          </p:nvPr>
        </p:nvSpPr>
        <p:spPr>
          <a:xfrm>
            <a:off x="6501205"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tx2"/>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E8B92D52-6B55-2C4B-95E4-CE89611E590B}"/>
              </a:ext>
            </a:extLst>
          </p:cNvPr>
          <p:cNvCxnSpPr>
            <a:cxnSpLocks/>
          </p:cNvCxnSpPr>
          <p:nvPr userDrawn="1"/>
        </p:nvCxnSpPr>
        <p:spPr>
          <a:xfrm>
            <a:off x="6167716" y="1613647"/>
            <a:ext cx="0" cy="4904068"/>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0F9EB4B-EC9F-404E-A98B-1EA3F6FF116A}"/>
              </a:ext>
            </a:extLst>
          </p:cNvPr>
          <p:cNvSpPr>
            <a:spLocks noGrp="1"/>
          </p:cNvSpPr>
          <p:nvPr>
            <p:ph sz="quarter" idx="15"/>
          </p:nvPr>
        </p:nvSpPr>
        <p:spPr>
          <a:xfrm>
            <a:off x="838199" y="2894013"/>
            <a:ext cx="5042647" cy="309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6">
            <a:extLst>
              <a:ext uri="{FF2B5EF4-FFF2-40B4-BE49-F238E27FC236}">
                <a16:creationId xmlns:a16="http://schemas.microsoft.com/office/drawing/2014/main" id="{7A648C0A-27FE-4582-8D3C-7FF280E14591}"/>
              </a:ext>
            </a:extLst>
          </p:cNvPr>
          <p:cNvSpPr>
            <a:spLocks noGrp="1"/>
          </p:cNvSpPr>
          <p:nvPr>
            <p:ph sz="quarter" idx="16"/>
          </p:nvPr>
        </p:nvSpPr>
        <p:spPr>
          <a:xfrm>
            <a:off x="6501205" y="2894013"/>
            <a:ext cx="5042647" cy="309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5996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mage and Caption">
    <p:bg>
      <p:bgPr>
        <a:solidFill>
          <a:schemeClr val="bg2">
            <a:alpha val="4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A22209-F6F4-814A-9719-87CDCD23C55F}"/>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51817374-D7A2-2F4D-91C6-E24955F0018B}"/>
              </a:ext>
            </a:extLst>
          </p:cNvPr>
          <p:cNvSpPr/>
          <p:nvPr userDrawn="1"/>
        </p:nvSpPr>
        <p:spPr>
          <a:xfrm>
            <a:off x="5951621" y="1803214"/>
            <a:ext cx="6240379" cy="32528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noProof="0" smtClean="0"/>
              <a:t>1/5/2024</a:t>
            </a:fld>
            <a:endParaRPr lang="en-US" noProof="0" dirty="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noProof="0" smtClean="0"/>
              <a:t>‹#›</a:t>
            </a:fld>
            <a:endParaRPr lang="en-US" noProof="0" dirty="0"/>
          </a:p>
        </p:txBody>
      </p:sp>
      <p:sp>
        <p:nvSpPr>
          <p:cNvPr id="9" name="Title 1">
            <a:extLst>
              <a:ext uri="{FF2B5EF4-FFF2-40B4-BE49-F238E27FC236}">
                <a16:creationId xmlns:a16="http://schemas.microsoft.com/office/drawing/2014/main" id="{656FB1BA-653F-254C-9C39-2A5BDD763EE8}"/>
              </a:ext>
            </a:extLst>
          </p:cNvPr>
          <p:cNvSpPr>
            <a:spLocks noGrp="1"/>
          </p:cNvSpPr>
          <p:nvPr>
            <p:ph type="title"/>
          </p:nvPr>
        </p:nvSpPr>
        <p:spPr>
          <a:xfrm>
            <a:off x="6494545" y="2028031"/>
            <a:ext cx="5058209"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noProof="0"/>
              <a:t>Click to edit Master title style</a:t>
            </a:r>
            <a:endParaRPr lang="en-US" noProof="0" dirty="0"/>
          </a:p>
        </p:txBody>
      </p:sp>
      <p:sp>
        <p:nvSpPr>
          <p:cNvPr id="13" name="Picture Placeholder 10">
            <a:extLst>
              <a:ext uri="{FF2B5EF4-FFF2-40B4-BE49-F238E27FC236}">
                <a16:creationId xmlns:a16="http://schemas.microsoft.com/office/drawing/2014/main" id="{AD5E91DA-7D30-8C45-9BE7-5F82AA824B11}"/>
              </a:ext>
            </a:extLst>
          </p:cNvPr>
          <p:cNvSpPr>
            <a:spLocks noGrp="1"/>
          </p:cNvSpPr>
          <p:nvPr>
            <p:ph type="pic" sz="quarter" idx="14"/>
          </p:nvPr>
        </p:nvSpPr>
        <p:spPr>
          <a:xfrm>
            <a:off x="542925" y="0"/>
            <a:ext cx="5408696" cy="6858000"/>
          </a:xfrm>
          <a:prstGeom prst="rect">
            <a:avLst/>
          </a:prstGeom>
          <a:solidFill>
            <a:schemeClr val="tx1"/>
          </a:solidFill>
        </p:spPr>
        <p:txBody>
          <a:bodyPr/>
          <a:lstStyle>
            <a:lvl1pPr marL="0" indent="0">
              <a:buNone/>
              <a:defRPr>
                <a:solidFill>
                  <a:schemeClr val="bg1"/>
                </a:solidFill>
              </a:defRPr>
            </a:lvl1pPr>
          </a:lstStyle>
          <a:p>
            <a:r>
              <a:rPr lang="en-US" noProof="0"/>
              <a:t>Click icon to add picture</a:t>
            </a:r>
            <a:endParaRPr lang="en-US" noProof="0" dirty="0"/>
          </a:p>
        </p:txBody>
      </p:sp>
      <p:sp>
        <p:nvSpPr>
          <p:cNvPr id="6" name="Content Placeholder 5">
            <a:extLst>
              <a:ext uri="{FF2B5EF4-FFF2-40B4-BE49-F238E27FC236}">
                <a16:creationId xmlns:a16="http://schemas.microsoft.com/office/drawing/2014/main" id="{A94B5840-E92F-4CFE-B3C0-0873B2740891}"/>
              </a:ext>
            </a:extLst>
          </p:cNvPr>
          <p:cNvSpPr>
            <a:spLocks noGrp="1"/>
          </p:cNvSpPr>
          <p:nvPr>
            <p:ph sz="quarter" idx="15"/>
          </p:nvPr>
        </p:nvSpPr>
        <p:spPr>
          <a:xfrm>
            <a:off x="6494463" y="2611438"/>
            <a:ext cx="5058291" cy="2165350"/>
          </a:xfrm>
        </p:spPr>
        <p:txBody>
          <a:bodyPr/>
          <a:lstStyle>
            <a:lvl1pPr marL="0" indent="0">
              <a:lnSpc>
                <a:spcPct val="200000"/>
              </a:lnSpc>
              <a:spcBef>
                <a:spcPts val="1900"/>
              </a:spcBef>
              <a:buNone/>
              <a:defRPr/>
            </a:lvl1pPr>
          </a:lstStyle>
          <a:p>
            <a:pPr lvl="0"/>
            <a:r>
              <a:rPr lang="en-US"/>
              <a:t>Click to edit Master text styles</a:t>
            </a:r>
          </a:p>
        </p:txBody>
      </p:sp>
    </p:spTree>
    <p:extLst>
      <p:ext uri="{BB962C8B-B14F-4D97-AF65-F5344CB8AC3E}">
        <p14:creationId xmlns:p14="http://schemas.microsoft.com/office/powerpoint/2010/main" val="202084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alpha val="40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smtClean="0"/>
              <a:t>1/5/2024</a:t>
            </a:fld>
            <a:endParaRPr lang="en-US" dirty="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Tree>
    <p:extLst>
      <p:ext uri="{BB962C8B-B14F-4D97-AF65-F5344CB8AC3E}">
        <p14:creationId xmlns:p14="http://schemas.microsoft.com/office/powerpoint/2010/main" val="21077179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BDB421-E3C9-A140-878A-F3A967799A02}"/>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700">
                <a:solidFill>
                  <a:schemeClr val="tx1">
                    <a:tint val="75000"/>
                  </a:schemeClr>
                </a:solidFill>
              </a:defRPr>
            </a:lvl1pPr>
          </a:lstStyle>
          <a:p>
            <a:fld id="{CACCE73A-EC7C-C74F-BDE1-B9AFE6B3713A}" type="datetimeFigureOut">
              <a:rPr lang="en-US" smtClean="0"/>
              <a:pPr/>
              <a:t>1/5/2024</a:t>
            </a:fld>
            <a:endParaRPr lang="en-US" dirty="0"/>
          </a:p>
        </p:txBody>
      </p:sp>
      <p:sp>
        <p:nvSpPr>
          <p:cNvPr id="5" name="Footer Placeholder 4">
            <a:extLst>
              <a:ext uri="{FF2B5EF4-FFF2-40B4-BE49-F238E27FC236}">
                <a16:creationId xmlns:a16="http://schemas.microsoft.com/office/drawing/2014/main" id="{147A988C-554B-E64F-A698-DE3EF9CA0774}"/>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7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8157E6-BBF7-AB4A-B5DD-B39A65C17B0B}"/>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700">
                <a:solidFill>
                  <a:schemeClr val="tx1">
                    <a:tint val="75000"/>
                  </a:schemeClr>
                </a:solidFill>
              </a:defRPr>
            </a:lvl1pPr>
          </a:lstStyle>
          <a:p>
            <a:fld id="{6F705D35-D126-3B47-A82C-2A13EA9E0A67}" type="slidenum">
              <a:rPr lang="en-US" smtClean="0"/>
              <a:pPr/>
              <a:t>‹#›</a:t>
            </a:fld>
            <a:endParaRPr lang="en-US" dirty="0"/>
          </a:p>
        </p:txBody>
      </p:sp>
    </p:spTree>
    <p:extLst>
      <p:ext uri="{BB962C8B-B14F-4D97-AF65-F5344CB8AC3E}">
        <p14:creationId xmlns:p14="http://schemas.microsoft.com/office/powerpoint/2010/main" val="279630877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30" r:id="rId5"/>
    <p:sldLayoutId id="214748372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kindpng.com/imgv/hTxhwmR_transparent-hr-png-hr-icon-png-png-download/" TargetMode="External"/></Relationships>
</file>

<file path=ppt/slides/_rels/slide10.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chart" Target="../charts/chart4.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microsoft.com/office/2014/relationships/chartEx" Target="../charts/chartEx4.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chart" Target="../charts/char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hyperlink" Target="https://www.angelo.edu/live/events/56038-microsoft-excel-for-business-2-part-series" TargetMode="Externa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hyperlink" Target="https://1000logos.net/tableau-logo/" TargetMode="External"/><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iaccountancy.org/bi-tools/power-bi-1-logo/" TargetMode="External"/><Relationship Id="rId2" Type="http://schemas.openxmlformats.org/officeDocument/2006/relationships/image" Target="../media/image20.jp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hyperlink" Target="https://www.ma-no.org/en/networking/databases/mysql-how-to-create-a-new-user-and-give-it-full-access-only-to-1-database" TargetMode="Externa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reazilla.com/nodes/35743-pete-business-people-are-shaking-hands-clipart" TargetMode="External"/><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hr-gazette.com/5-reasons-to-invest-in-team-building-activities-at-the-workplace/" TargetMode="Externa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BF523A42-5950-488E-5471-9FBD7EDDA1A0}"/>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3860" r="13860"/>
          <a:stretch>
            <a:fillRect/>
          </a:stretch>
        </p:blipFill>
        <p:spPr/>
      </p:pic>
      <p:sp>
        <p:nvSpPr>
          <p:cNvPr id="3" name="Title 2">
            <a:extLst>
              <a:ext uri="{FF2B5EF4-FFF2-40B4-BE49-F238E27FC236}">
                <a16:creationId xmlns:a16="http://schemas.microsoft.com/office/drawing/2014/main" id="{BD3BB2B7-A83A-4015-92BD-4080BC4FD7E7}"/>
              </a:ext>
            </a:extLst>
          </p:cNvPr>
          <p:cNvSpPr>
            <a:spLocks noGrp="1"/>
          </p:cNvSpPr>
          <p:nvPr>
            <p:ph type="title"/>
          </p:nvPr>
        </p:nvSpPr>
        <p:spPr/>
        <p:txBody>
          <a:bodyPr/>
          <a:lstStyle/>
          <a:p>
            <a:r>
              <a:rPr lang="en-US" sz="4800" dirty="0"/>
              <a:t>HR ANALYTICS</a:t>
            </a:r>
          </a:p>
        </p:txBody>
      </p:sp>
      <p:sp>
        <p:nvSpPr>
          <p:cNvPr id="4" name="Text Placeholder 3">
            <a:extLst>
              <a:ext uri="{FF2B5EF4-FFF2-40B4-BE49-F238E27FC236}">
                <a16:creationId xmlns:a16="http://schemas.microsoft.com/office/drawing/2014/main" id="{A2A41CAF-9D90-4203-BE4A-53EA37304B99}"/>
              </a:ext>
            </a:extLst>
          </p:cNvPr>
          <p:cNvSpPr>
            <a:spLocks noGrp="1"/>
          </p:cNvSpPr>
          <p:nvPr>
            <p:ph type="body" sz="quarter" idx="15"/>
          </p:nvPr>
        </p:nvSpPr>
        <p:spPr/>
        <p:txBody>
          <a:bodyPr>
            <a:normAutofit fontScale="85000" lnSpcReduction="10000"/>
          </a:bodyPr>
          <a:lstStyle/>
          <a:p>
            <a:r>
              <a:rPr lang="en-US" i="0" dirty="0">
                <a:effectLst/>
                <a:latin typeface="Söhne"/>
              </a:rPr>
              <a:t>Unlocking Human Potential</a:t>
            </a:r>
            <a:endParaRPr lang="en-US" dirty="0"/>
          </a:p>
        </p:txBody>
      </p:sp>
    </p:spTree>
    <p:extLst>
      <p:ext uri="{BB962C8B-B14F-4D97-AF65-F5344CB8AC3E}">
        <p14:creationId xmlns:p14="http://schemas.microsoft.com/office/powerpoint/2010/main" val="2509378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40000"/>
          </a:schemeClr>
        </a:solidFill>
        <a:effectLst/>
      </p:bgPr>
    </p:bg>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3E408D6E-B51C-CD4F-AC1A-15EC32AAB741}"/>
              </a:ext>
            </a:extLst>
          </p:cNvPr>
          <p:cNvSpPr>
            <a:spLocks noGrp="1"/>
          </p:cNvSpPr>
          <p:nvPr>
            <p:ph idx="4294967295"/>
          </p:nvPr>
        </p:nvSpPr>
        <p:spPr>
          <a:xfrm>
            <a:off x="5663025" y="1400508"/>
            <a:ext cx="6230126" cy="4912126"/>
          </a:xfrm>
        </p:spPr>
        <p:txBody>
          <a:bodyPr>
            <a:normAutofit/>
          </a:bodyPr>
          <a:lstStyle/>
          <a:p>
            <a:pPr>
              <a:buClr>
                <a:schemeClr val="accent6">
                  <a:lumMod val="50000"/>
                </a:schemeClr>
              </a:buClr>
              <a:buSzPct val="150000"/>
              <a:buFont typeface="Wingdings" panose="05000000000000000000" pitchFamily="2" charset="2"/>
              <a:buChar char="Ø"/>
            </a:pPr>
            <a:r>
              <a:rPr lang="en-US" sz="1400" dirty="0">
                <a:latin typeface="+mj-lt"/>
              </a:rPr>
              <a:t>Sales department has the highest average working years with 10.84 years whereas R&amp;D department has the lowest average working years with 10.68 years.</a:t>
            </a: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r>
              <a:rPr lang="en-US" sz="1400" dirty="0">
                <a:latin typeface="+mj-lt"/>
              </a:rPr>
              <a:t>Consider implementing professional development programs in the R&amp;D department to enhance employee engagement and retention.</a:t>
            </a: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r>
              <a:rPr lang="en-US" sz="1400" dirty="0">
                <a:latin typeface="+mj-lt"/>
              </a:rPr>
              <a:t>While the Sales department boasts higher average working years, introducing development initiatives in R&amp;D can foster longevity and contribute to a more experienced and stable workforce.</a:t>
            </a: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dirty="0">
              <a:latin typeface="+mj-lt"/>
            </a:endParaRPr>
          </a:p>
          <a:p>
            <a:pPr marL="0" indent="0">
              <a:buNone/>
            </a:pPr>
            <a:endParaRPr lang="en-US" dirty="0">
              <a:latin typeface="+mj-lt"/>
            </a:endParaRPr>
          </a:p>
        </p:txBody>
      </p:sp>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a:xfrm>
            <a:off x="5663025" y="460057"/>
            <a:ext cx="6339310" cy="583800"/>
          </a:xfrm>
        </p:spPr>
        <p:txBody>
          <a:bodyPr/>
          <a:lstStyle/>
          <a:p>
            <a:r>
              <a:rPr lang="en-US" u="sng" dirty="0"/>
              <a:t>KPI 4: Average Working Years for each Department</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E96F8F5D-EC2F-FCF7-78DE-681C25335F97}"/>
                  </a:ext>
                </a:extLst>
              </p:cNvPr>
              <p:cNvGraphicFramePr/>
              <p:nvPr>
                <p:extLst>
                  <p:ext uri="{D42A27DB-BD31-4B8C-83A1-F6EECF244321}">
                    <p14:modId xmlns:p14="http://schemas.microsoft.com/office/powerpoint/2010/main" val="3880662956"/>
                  </p:ext>
                </p:extLst>
              </p:nvPr>
            </p:nvGraphicFramePr>
            <p:xfrm>
              <a:off x="0" y="545366"/>
              <a:ext cx="4994031" cy="541866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E96F8F5D-EC2F-FCF7-78DE-681C25335F97}"/>
                  </a:ext>
                </a:extLst>
              </p:cNvPr>
              <p:cNvPicPr>
                <a:picLocks noGrp="1" noRot="1" noChangeAspect="1" noMove="1" noResize="1" noEditPoints="1" noAdjustHandles="1" noChangeArrowheads="1" noChangeShapeType="1"/>
              </p:cNvPicPr>
              <p:nvPr/>
            </p:nvPicPr>
            <p:blipFill>
              <a:blip r:embed="rId4"/>
              <a:stretch>
                <a:fillRect/>
              </a:stretch>
            </p:blipFill>
            <p:spPr>
              <a:xfrm>
                <a:off x="0" y="545366"/>
                <a:ext cx="4994031" cy="5418667"/>
              </a:xfrm>
              <a:prstGeom prst="rect">
                <a:avLst/>
              </a:prstGeom>
            </p:spPr>
          </p:pic>
        </mc:Fallback>
      </mc:AlternateContent>
      <p:graphicFrame>
        <p:nvGraphicFramePr>
          <p:cNvPr id="4" name="Chart 3">
            <a:extLst>
              <a:ext uri="{FF2B5EF4-FFF2-40B4-BE49-F238E27FC236}">
                <a16:creationId xmlns:a16="http://schemas.microsoft.com/office/drawing/2014/main" id="{404280BE-550A-61FC-BEEC-84EE166AF8CA}"/>
              </a:ext>
            </a:extLst>
          </p:cNvPr>
          <p:cNvGraphicFramePr/>
          <p:nvPr>
            <p:extLst>
              <p:ext uri="{D42A27DB-BD31-4B8C-83A1-F6EECF244321}">
                <p14:modId xmlns:p14="http://schemas.microsoft.com/office/powerpoint/2010/main" val="2077444582"/>
              </p:ext>
            </p:extLst>
          </p:nvPr>
        </p:nvGraphicFramePr>
        <p:xfrm>
          <a:off x="0" y="392324"/>
          <a:ext cx="4994031" cy="549164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43285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40000"/>
          </a:schemeClr>
        </a:solidFill>
        <a:effectLst/>
      </p:bgPr>
    </p:bg>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3E408D6E-B51C-CD4F-AC1A-15EC32AAB741}"/>
              </a:ext>
            </a:extLst>
          </p:cNvPr>
          <p:cNvSpPr>
            <a:spLocks noGrp="1"/>
          </p:cNvSpPr>
          <p:nvPr>
            <p:ph idx="4294967295"/>
          </p:nvPr>
        </p:nvSpPr>
        <p:spPr>
          <a:xfrm>
            <a:off x="5663025" y="1400508"/>
            <a:ext cx="6230126" cy="4912126"/>
          </a:xfrm>
        </p:spPr>
        <p:txBody>
          <a:bodyPr>
            <a:normAutofit/>
          </a:bodyPr>
          <a:lstStyle/>
          <a:p>
            <a:pPr>
              <a:buClr>
                <a:schemeClr val="accent6">
                  <a:lumMod val="50000"/>
                </a:schemeClr>
              </a:buClr>
              <a:buSzPct val="150000"/>
              <a:buFont typeface="Wingdings" panose="05000000000000000000" pitchFamily="2" charset="2"/>
              <a:buChar char="Ø"/>
            </a:pPr>
            <a:r>
              <a:rPr lang="en-US" sz="1400" dirty="0">
                <a:latin typeface="+mj-lt"/>
              </a:rPr>
              <a:t>Research Scientists have the highest rating of work-life balance with 2.514 whereas Sales Executives have the lowest rating with 2.469.</a:t>
            </a: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r>
              <a:rPr lang="en-US" sz="1400" b="0" i="0" dirty="0">
                <a:effectLst/>
                <a:latin typeface="+mj-lt"/>
              </a:rPr>
              <a:t>Implement targeted work-life balance initiatives for Sales Executives to enhance overall job satisfaction.</a:t>
            </a: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r>
              <a:rPr lang="en-US" sz="1400" b="0" i="0" dirty="0">
                <a:effectLst/>
                <a:latin typeface="+mj-lt"/>
              </a:rPr>
              <a:t>While Research Scientists exhibit the highest work-life balance ratings, addressing specific concerns within the Sales Executive role can contribute to improved job satisfaction and well-being.</a:t>
            </a:r>
          </a:p>
          <a:p>
            <a:pPr>
              <a:buClr>
                <a:schemeClr val="accent6">
                  <a:lumMod val="50000"/>
                </a:schemeClr>
              </a:buClr>
              <a:buSzPct val="150000"/>
              <a:buFont typeface="Wingdings" panose="05000000000000000000" pitchFamily="2" charset="2"/>
              <a:buChar char="Ø"/>
            </a:pPr>
            <a:endParaRPr lang="en-US" sz="1400" b="1" dirty="0">
              <a:latin typeface="+mj-lt"/>
            </a:endParaRPr>
          </a:p>
          <a:p>
            <a:pPr>
              <a:buClr>
                <a:schemeClr val="accent6">
                  <a:lumMod val="50000"/>
                </a:schemeClr>
              </a:buClr>
              <a:buSzPct val="150000"/>
              <a:buFont typeface="Wingdings" panose="05000000000000000000" pitchFamily="2" charset="2"/>
              <a:buChar char="Ø"/>
            </a:pPr>
            <a:endParaRPr lang="en-US" sz="1400" b="1"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dirty="0">
              <a:latin typeface="+mj-lt"/>
            </a:endParaRPr>
          </a:p>
          <a:p>
            <a:pPr marL="0" indent="0">
              <a:buNone/>
            </a:pPr>
            <a:endParaRPr lang="en-US" dirty="0">
              <a:latin typeface="+mj-lt"/>
            </a:endParaRPr>
          </a:p>
        </p:txBody>
      </p:sp>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a:xfrm>
            <a:off x="5663025" y="460057"/>
            <a:ext cx="6339310" cy="583800"/>
          </a:xfrm>
        </p:spPr>
        <p:txBody>
          <a:bodyPr/>
          <a:lstStyle/>
          <a:p>
            <a:r>
              <a:rPr lang="en-US" u="sng" dirty="0"/>
              <a:t>KPI 5: Job Role vs Work-Life Balance</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E96F8F5D-EC2F-FCF7-78DE-681C25335F97}"/>
                  </a:ext>
                </a:extLst>
              </p:cNvPr>
              <p:cNvGraphicFramePr/>
              <p:nvPr/>
            </p:nvGraphicFramePr>
            <p:xfrm>
              <a:off x="0" y="545366"/>
              <a:ext cx="4994031" cy="541866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E96F8F5D-EC2F-FCF7-78DE-681C25335F97}"/>
                  </a:ext>
                </a:extLst>
              </p:cNvPr>
              <p:cNvPicPr>
                <a:picLocks noGrp="1" noRot="1" noChangeAspect="1" noMove="1" noResize="1" noEditPoints="1" noAdjustHandles="1" noChangeArrowheads="1" noChangeShapeType="1"/>
              </p:cNvPicPr>
              <p:nvPr/>
            </p:nvPicPr>
            <p:blipFill>
              <a:blip r:embed="rId4"/>
              <a:stretch>
                <a:fillRect/>
              </a:stretch>
            </p:blipFill>
            <p:spPr>
              <a:xfrm>
                <a:off x="0" y="545366"/>
                <a:ext cx="4994031" cy="5418667"/>
              </a:xfrm>
              <a:prstGeom prst="rect">
                <a:avLst/>
              </a:prstGeom>
            </p:spPr>
          </p:pic>
        </mc:Fallback>
      </mc:AlternateContent>
      <p:graphicFrame>
        <p:nvGraphicFramePr>
          <p:cNvPr id="9" name="Chart 8">
            <a:extLst>
              <a:ext uri="{FF2B5EF4-FFF2-40B4-BE49-F238E27FC236}">
                <a16:creationId xmlns:a16="http://schemas.microsoft.com/office/drawing/2014/main" id="{0C60E988-9DF4-0F65-EE13-2DAE318ED41A}"/>
              </a:ext>
            </a:extLst>
          </p:cNvPr>
          <p:cNvGraphicFramePr/>
          <p:nvPr>
            <p:extLst>
              <p:ext uri="{D42A27DB-BD31-4B8C-83A1-F6EECF244321}">
                <p14:modId xmlns:p14="http://schemas.microsoft.com/office/powerpoint/2010/main" val="480738504"/>
              </p:ext>
            </p:extLst>
          </p:nvPr>
        </p:nvGraphicFramePr>
        <p:xfrm>
          <a:off x="0" y="390731"/>
          <a:ext cx="4994031" cy="547733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0116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40000"/>
          </a:schemeClr>
        </a:solidFill>
        <a:effectLst/>
      </p:bgPr>
    </p:bg>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3E408D6E-B51C-CD4F-AC1A-15EC32AAB741}"/>
              </a:ext>
            </a:extLst>
          </p:cNvPr>
          <p:cNvSpPr>
            <a:spLocks noGrp="1"/>
          </p:cNvSpPr>
          <p:nvPr>
            <p:ph idx="4294967295"/>
          </p:nvPr>
        </p:nvSpPr>
        <p:spPr>
          <a:xfrm>
            <a:off x="5663025" y="1400508"/>
            <a:ext cx="6230126" cy="4912126"/>
          </a:xfrm>
        </p:spPr>
        <p:txBody>
          <a:bodyPr>
            <a:normAutofit fontScale="92500"/>
          </a:bodyPr>
          <a:lstStyle/>
          <a:p>
            <a:pPr>
              <a:buClr>
                <a:schemeClr val="accent6">
                  <a:lumMod val="50000"/>
                </a:schemeClr>
              </a:buClr>
              <a:buSzPct val="150000"/>
              <a:buFont typeface="Wingdings" panose="05000000000000000000" pitchFamily="2" charset="2"/>
              <a:buChar char="Ø"/>
            </a:pPr>
            <a:r>
              <a:rPr lang="en-US" sz="1400" dirty="0">
                <a:latin typeface="+mj-lt"/>
              </a:rPr>
              <a:t>Employees who has not been promoted since last 20 years have high attrition rate whereas employees who has been promoted in between 11-20 years have low attrition rate.</a:t>
            </a: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r>
              <a:rPr lang="en-US" sz="1400" b="0" i="0" dirty="0">
                <a:effectLst/>
                <a:latin typeface="+mj-lt"/>
              </a:rPr>
              <a:t>Initiate career advancement programs for long-serving employees to mitigate attrition risk and boost job satisfaction.</a:t>
            </a: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r>
              <a:rPr lang="en-US" sz="1400" b="0" i="0" dirty="0">
                <a:effectLst/>
                <a:latin typeface="+mj-lt"/>
              </a:rPr>
              <a:t>The data suggests a correlation between promotions and attrition rates. Implementing programs for long-serving employees to advance in their careers could positively impact retention and overall workforce satisfaction.</a:t>
            </a: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b="1"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dirty="0">
              <a:latin typeface="+mj-lt"/>
            </a:endParaRPr>
          </a:p>
          <a:p>
            <a:pPr marL="0" indent="0">
              <a:buNone/>
            </a:pPr>
            <a:endParaRPr lang="en-US" dirty="0">
              <a:latin typeface="+mj-lt"/>
            </a:endParaRPr>
          </a:p>
        </p:txBody>
      </p:sp>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a:xfrm>
            <a:off x="5663025" y="460057"/>
            <a:ext cx="6339310" cy="583800"/>
          </a:xfrm>
        </p:spPr>
        <p:txBody>
          <a:bodyPr/>
          <a:lstStyle/>
          <a:p>
            <a:r>
              <a:rPr lang="en-US" u="sng" dirty="0"/>
              <a:t>KPI 6: Attrition Rate vs Years since Last Promotion Relation</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E96F8F5D-EC2F-FCF7-78DE-681C25335F97}"/>
                  </a:ext>
                </a:extLst>
              </p:cNvPr>
              <p:cNvGraphicFramePr/>
              <p:nvPr/>
            </p:nvGraphicFramePr>
            <p:xfrm>
              <a:off x="0" y="545366"/>
              <a:ext cx="4994031" cy="541866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E96F8F5D-EC2F-FCF7-78DE-681C25335F97}"/>
                  </a:ext>
                </a:extLst>
              </p:cNvPr>
              <p:cNvPicPr>
                <a:picLocks noGrp="1" noRot="1" noChangeAspect="1" noMove="1" noResize="1" noEditPoints="1" noAdjustHandles="1" noChangeArrowheads="1" noChangeShapeType="1"/>
              </p:cNvPicPr>
              <p:nvPr/>
            </p:nvPicPr>
            <p:blipFill>
              <a:blip r:embed="rId4"/>
              <a:stretch>
                <a:fillRect/>
              </a:stretch>
            </p:blipFill>
            <p:spPr>
              <a:xfrm>
                <a:off x="0" y="545366"/>
                <a:ext cx="4994031" cy="5418667"/>
              </a:xfrm>
              <a:prstGeom prst="rect">
                <a:avLst/>
              </a:prstGeom>
            </p:spPr>
          </p:pic>
        </mc:Fallback>
      </mc:AlternateContent>
      <p:graphicFrame>
        <p:nvGraphicFramePr>
          <p:cNvPr id="7" name="Chart 6">
            <a:extLst>
              <a:ext uri="{FF2B5EF4-FFF2-40B4-BE49-F238E27FC236}">
                <a16:creationId xmlns:a16="http://schemas.microsoft.com/office/drawing/2014/main" id="{1B2D3945-38E4-2941-5BBB-64FB59AEB976}"/>
              </a:ext>
            </a:extLst>
          </p:cNvPr>
          <p:cNvGraphicFramePr/>
          <p:nvPr>
            <p:extLst>
              <p:ext uri="{D42A27DB-BD31-4B8C-83A1-F6EECF244321}">
                <p14:modId xmlns:p14="http://schemas.microsoft.com/office/powerpoint/2010/main" val="2084567037"/>
              </p:ext>
            </p:extLst>
          </p:nvPr>
        </p:nvGraphicFramePr>
        <p:xfrm>
          <a:off x="-67144" y="545367"/>
          <a:ext cx="5061175" cy="535450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41240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90000"/>
            <a:alpha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4A877A-8779-2253-D61B-DDCA8E7B3E1E}"/>
              </a:ext>
            </a:extLst>
          </p:cNvPr>
          <p:cNvPicPr>
            <a:picLocks noChangeAspect="1"/>
          </p:cNvPicPr>
          <p:nvPr/>
        </p:nvPicPr>
        <p:blipFill>
          <a:blip r:embed="rId2"/>
          <a:stretch>
            <a:fillRect/>
          </a:stretch>
        </p:blipFill>
        <p:spPr>
          <a:xfrm>
            <a:off x="456103" y="678679"/>
            <a:ext cx="6616573" cy="3047107"/>
          </a:xfrm>
          <a:prstGeom prst="rect">
            <a:avLst/>
          </a:prstGeom>
          <a:ln>
            <a:solidFill>
              <a:schemeClr val="tx1"/>
            </a:solidFill>
          </a:ln>
        </p:spPr>
      </p:pic>
      <p:pic>
        <p:nvPicPr>
          <p:cNvPr id="7" name="Picture 6">
            <a:extLst>
              <a:ext uri="{FF2B5EF4-FFF2-40B4-BE49-F238E27FC236}">
                <a16:creationId xmlns:a16="http://schemas.microsoft.com/office/drawing/2014/main" id="{C52543E4-64C4-9C5F-DE5F-64558AEC8E51}"/>
              </a:ext>
            </a:extLst>
          </p:cNvPr>
          <p:cNvPicPr>
            <a:picLocks noChangeAspect="1"/>
          </p:cNvPicPr>
          <p:nvPr/>
        </p:nvPicPr>
        <p:blipFill>
          <a:blip r:embed="rId3"/>
          <a:stretch>
            <a:fillRect/>
          </a:stretch>
        </p:blipFill>
        <p:spPr>
          <a:xfrm>
            <a:off x="5033318" y="3844520"/>
            <a:ext cx="6616573" cy="2953340"/>
          </a:xfrm>
          <a:prstGeom prst="rect">
            <a:avLst/>
          </a:prstGeom>
          <a:ln>
            <a:solidFill>
              <a:schemeClr val="tx1"/>
            </a:solidFill>
          </a:ln>
        </p:spPr>
      </p:pic>
      <p:pic>
        <p:nvPicPr>
          <p:cNvPr id="11" name="Picture 10">
            <a:extLst>
              <a:ext uri="{FF2B5EF4-FFF2-40B4-BE49-F238E27FC236}">
                <a16:creationId xmlns:a16="http://schemas.microsoft.com/office/drawing/2014/main" id="{2138A062-E63A-0807-1962-9E887FEA1C6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011544" y="29903"/>
            <a:ext cx="1061132" cy="530042"/>
          </a:xfrm>
          <a:prstGeom prst="rect">
            <a:avLst/>
          </a:prstGeom>
        </p:spPr>
      </p:pic>
    </p:spTree>
    <p:extLst>
      <p:ext uri="{BB962C8B-B14F-4D97-AF65-F5344CB8AC3E}">
        <p14:creationId xmlns:p14="http://schemas.microsoft.com/office/powerpoint/2010/main" val="3143373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DABD1">
            <a:alpha val="25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82DD4-2962-1011-6FF8-7774B175D0B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33318" y="-107092"/>
            <a:ext cx="2291629" cy="1289042"/>
          </a:xfrm>
          <a:prstGeom prst="rect">
            <a:avLst/>
          </a:prstGeom>
        </p:spPr>
      </p:pic>
      <p:pic>
        <p:nvPicPr>
          <p:cNvPr id="6" name="Picture 5">
            <a:extLst>
              <a:ext uri="{FF2B5EF4-FFF2-40B4-BE49-F238E27FC236}">
                <a16:creationId xmlns:a16="http://schemas.microsoft.com/office/drawing/2014/main" id="{0227A9EA-C9A7-310D-0E7E-191F72108D40}"/>
              </a:ext>
            </a:extLst>
          </p:cNvPr>
          <p:cNvPicPr>
            <a:picLocks noChangeAspect="1"/>
          </p:cNvPicPr>
          <p:nvPr/>
        </p:nvPicPr>
        <p:blipFill>
          <a:blip r:embed="rId4"/>
          <a:stretch>
            <a:fillRect/>
          </a:stretch>
        </p:blipFill>
        <p:spPr>
          <a:xfrm>
            <a:off x="65902" y="1056056"/>
            <a:ext cx="5914767" cy="3209993"/>
          </a:xfrm>
          <a:prstGeom prst="rect">
            <a:avLst/>
          </a:prstGeom>
        </p:spPr>
      </p:pic>
      <p:pic>
        <p:nvPicPr>
          <p:cNvPr id="9" name="Picture 8">
            <a:extLst>
              <a:ext uri="{FF2B5EF4-FFF2-40B4-BE49-F238E27FC236}">
                <a16:creationId xmlns:a16="http://schemas.microsoft.com/office/drawing/2014/main" id="{C0D58112-A8F8-A893-CFCD-79BB47D24F0B}"/>
              </a:ext>
            </a:extLst>
          </p:cNvPr>
          <p:cNvPicPr>
            <a:picLocks noChangeAspect="1"/>
          </p:cNvPicPr>
          <p:nvPr/>
        </p:nvPicPr>
        <p:blipFill>
          <a:blip r:embed="rId5"/>
          <a:stretch>
            <a:fillRect/>
          </a:stretch>
        </p:blipFill>
        <p:spPr>
          <a:xfrm>
            <a:off x="6030098" y="3429000"/>
            <a:ext cx="6096000" cy="3311525"/>
          </a:xfrm>
          <a:prstGeom prst="rect">
            <a:avLst/>
          </a:prstGeom>
        </p:spPr>
      </p:pic>
    </p:spTree>
    <p:extLst>
      <p:ext uri="{BB962C8B-B14F-4D97-AF65-F5344CB8AC3E}">
        <p14:creationId xmlns:p14="http://schemas.microsoft.com/office/powerpoint/2010/main" val="273612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B0FD42-7D23-C837-3F24-AB0D6A171C4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698434" y="60140"/>
            <a:ext cx="1203297" cy="517409"/>
          </a:xfrm>
          <a:prstGeom prst="rect">
            <a:avLst/>
          </a:prstGeom>
        </p:spPr>
      </p:pic>
      <p:pic>
        <p:nvPicPr>
          <p:cNvPr id="9" name="Picture 8">
            <a:extLst>
              <a:ext uri="{FF2B5EF4-FFF2-40B4-BE49-F238E27FC236}">
                <a16:creationId xmlns:a16="http://schemas.microsoft.com/office/drawing/2014/main" id="{084382B2-297D-16E3-3B34-1BE2806848DF}"/>
              </a:ext>
            </a:extLst>
          </p:cNvPr>
          <p:cNvPicPr>
            <a:picLocks noChangeAspect="1"/>
          </p:cNvPicPr>
          <p:nvPr/>
        </p:nvPicPr>
        <p:blipFill>
          <a:blip r:embed="rId4"/>
          <a:stretch>
            <a:fillRect/>
          </a:stretch>
        </p:blipFill>
        <p:spPr>
          <a:xfrm>
            <a:off x="6130551" y="3443947"/>
            <a:ext cx="6042437" cy="3353913"/>
          </a:xfrm>
          <a:prstGeom prst="rect">
            <a:avLst/>
          </a:prstGeom>
        </p:spPr>
      </p:pic>
      <p:pic>
        <p:nvPicPr>
          <p:cNvPr id="12" name="Picture 11">
            <a:extLst>
              <a:ext uri="{FF2B5EF4-FFF2-40B4-BE49-F238E27FC236}">
                <a16:creationId xmlns:a16="http://schemas.microsoft.com/office/drawing/2014/main" id="{1AFC925F-D132-2E6B-733D-B90CCC74B204}"/>
              </a:ext>
            </a:extLst>
          </p:cNvPr>
          <p:cNvPicPr>
            <a:picLocks noChangeAspect="1"/>
          </p:cNvPicPr>
          <p:nvPr/>
        </p:nvPicPr>
        <p:blipFill>
          <a:blip r:embed="rId5"/>
          <a:stretch>
            <a:fillRect/>
          </a:stretch>
        </p:blipFill>
        <p:spPr>
          <a:xfrm>
            <a:off x="19012" y="689407"/>
            <a:ext cx="6042438" cy="3347899"/>
          </a:xfrm>
          <a:prstGeom prst="rect">
            <a:avLst/>
          </a:prstGeom>
        </p:spPr>
      </p:pic>
    </p:spTree>
    <p:extLst>
      <p:ext uri="{BB962C8B-B14F-4D97-AF65-F5344CB8AC3E}">
        <p14:creationId xmlns:p14="http://schemas.microsoft.com/office/powerpoint/2010/main" val="2796704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EFB0E0-B46F-40E9-F5FB-264FD49F865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542216" y="60140"/>
            <a:ext cx="1038467" cy="461631"/>
          </a:xfrm>
          <a:prstGeom prst="rect">
            <a:avLst/>
          </a:prstGeom>
        </p:spPr>
      </p:pic>
      <p:pic>
        <p:nvPicPr>
          <p:cNvPr id="7" name="20231214-1718-44.2798263">
            <a:hlinkClick r:id="" action="ppaction://media"/>
            <a:extLst>
              <a:ext uri="{FF2B5EF4-FFF2-40B4-BE49-F238E27FC236}">
                <a16:creationId xmlns:a16="http://schemas.microsoft.com/office/drawing/2014/main" id="{0318930E-AB2B-ACCE-EBB0-6337AA1AD39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6426" y="631180"/>
            <a:ext cx="11519148" cy="5717577"/>
          </a:xfrm>
          <a:prstGeom prst="rect">
            <a:avLst/>
          </a:prstGeom>
        </p:spPr>
      </p:pic>
    </p:spTree>
    <p:extLst>
      <p:ext uri="{BB962C8B-B14F-4D97-AF65-F5344CB8AC3E}">
        <p14:creationId xmlns:p14="http://schemas.microsoft.com/office/powerpoint/2010/main" val="113775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2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4996-7ECD-2EEE-9C7A-B0DF2BAFC35B}"/>
              </a:ext>
            </a:extLst>
          </p:cNvPr>
          <p:cNvSpPr>
            <a:spLocks noGrp="1"/>
          </p:cNvSpPr>
          <p:nvPr>
            <p:ph type="title"/>
          </p:nvPr>
        </p:nvSpPr>
        <p:spPr/>
        <p:txBody>
          <a:bodyPr/>
          <a:lstStyle/>
          <a:p>
            <a:pPr algn="ctr"/>
            <a:r>
              <a:rPr lang="en-US" sz="3200" u="sng" dirty="0"/>
              <a:t>Conclusion</a:t>
            </a:r>
          </a:p>
        </p:txBody>
      </p:sp>
      <p:sp>
        <p:nvSpPr>
          <p:cNvPr id="3" name="Content Placeholder 2">
            <a:extLst>
              <a:ext uri="{FF2B5EF4-FFF2-40B4-BE49-F238E27FC236}">
                <a16:creationId xmlns:a16="http://schemas.microsoft.com/office/drawing/2014/main" id="{296F867C-A427-67B7-E5C5-B9F99E3D0544}"/>
              </a:ext>
            </a:extLst>
          </p:cNvPr>
          <p:cNvSpPr>
            <a:spLocks noGrp="1"/>
          </p:cNvSpPr>
          <p:nvPr>
            <p:ph sz="quarter" idx="13"/>
          </p:nvPr>
        </p:nvSpPr>
        <p:spPr>
          <a:xfrm>
            <a:off x="496135" y="1848334"/>
            <a:ext cx="11199729" cy="4525259"/>
          </a:xfrm>
        </p:spPr>
        <p:txBody>
          <a:bodyPr>
            <a:normAutofit/>
          </a:bodyPr>
          <a:lstStyle/>
          <a:p>
            <a:pPr>
              <a:buClr>
                <a:schemeClr val="accent6">
                  <a:lumMod val="50000"/>
                </a:schemeClr>
              </a:buClr>
              <a:buSzPct val="150000"/>
              <a:buFont typeface="Wingdings" panose="05000000000000000000" pitchFamily="2" charset="2"/>
              <a:buChar char="ü"/>
            </a:pPr>
            <a:r>
              <a:rPr lang="en-US" dirty="0"/>
              <a:t>Strategic Decision Insights: The analysis of KPIs provides valuable insights guiding strategic HR decisions.</a:t>
            </a:r>
          </a:p>
          <a:p>
            <a:pPr>
              <a:buClr>
                <a:schemeClr val="accent6">
                  <a:lumMod val="50000"/>
                </a:schemeClr>
              </a:buClr>
              <a:buSzPct val="150000"/>
              <a:buFont typeface="Wingdings" panose="05000000000000000000" pitchFamily="2" charset="2"/>
              <a:buChar char="ü"/>
            </a:pPr>
            <a:r>
              <a:rPr lang="en-US" dirty="0"/>
              <a:t>Foundation for Targeted Initiatives: Understanding attrition rates, hourly rates, and promotion timelines establishes a basis for implementing targeted HR initiatives.</a:t>
            </a:r>
          </a:p>
          <a:p>
            <a:pPr>
              <a:buClr>
                <a:schemeClr val="accent6">
                  <a:lumMod val="50000"/>
                </a:schemeClr>
              </a:buClr>
              <a:buSzPct val="150000"/>
              <a:buFont typeface="Wingdings" panose="05000000000000000000" pitchFamily="2" charset="2"/>
              <a:buChar char="ü"/>
            </a:pPr>
            <a:r>
              <a:rPr lang="en-US" dirty="0"/>
              <a:t>Impact of Job Roles on Work-Life Balance: Recognizing the influence of job roles on work-life balance highlights the need for tailored policies.</a:t>
            </a:r>
          </a:p>
          <a:p>
            <a:pPr>
              <a:buClr>
                <a:schemeClr val="accent6">
                  <a:lumMod val="50000"/>
                </a:schemeClr>
              </a:buClr>
              <a:buSzPct val="150000"/>
              <a:buFont typeface="Wingdings" panose="05000000000000000000" pitchFamily="2" charset="2"/>
              <a:buChar char="ü"/>
            </a:pPr>
            <a:r>
              <a:rPr lang="en-US" dirty="0"/>
              <a:t>Tenure Dynamics Awareness: Acknowledging the varying tenure dynamics in each department allows for more effective workforce planning.</a:t>
            </a:r>
          </a:p>
          <a:p>
            <a:pPr>
              <a:buClr>
                <a:schemeClr val="accent6">
                  <a:lumMod val="50000"/>
                </a:schemeClr>
              </a:buClr>
              <a:buSzPct val="150000"/>
              <a:buFont typeface="Wingdings" panose="05000000000000000000" pitchFamily="2" charset="2"/>
              <a:buChar char="ü"/>
            </a:pPr>
            <a:r>
              <a:rPr lang="en-US" dirty="0"/>
              <a:t>Engagement and Stability Enhancement: The gathered insights aim to foster a more engaged and stable workforce through informed HR policies.</a:t>
            </a:r>
          </a:p>
        </p:txBody>
      </p:sp>
    </p:spTree>
    <p:extLst>
      <p:ext uri="{BB962C8B-B14F-4D97-AF65-F5344CB8AC3E}">
        <p14:creationId xmlns:p14="http://schemas.microsoft.com/office/powerpoint/2010/main" val="98816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F405A8E-F1AA-E101-E49C-038505134EA6}"/>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6413" b="6413"/>
          <a:stretch>
            <a:fillRect/>
          </a:stretch>
        </p:blipFill>
        <p:spPr/>
      </p:pic>
      <p:sp>
        <p:nvSpPr>
          <p:cNvPr id="2" name="Title 1">
            <a:extLst>
              <a:ext uri="{FF2B5EF4-FFF2-40B4-BE49-F238E27FC236}">
                <a16:creationId xmlns:a16="http://schemas.microsoft.com/office/drawing/2014/main" id="{510B2C8F-206A-EA9F-C871-99ABDF761AC4}"/>
              </a:ext>
            </a:extLst>
          </p:cNvPr>
          <p:cNvSpPr>
            <a:spLocks noGrp="1"/>
          </p:cNvSpPr>
          <p:nvPr>
            <p:ph type="title"/>
          </p:nvPr>
        </p:nvSpPr>
        <p:spPr>
          <a:xfrm>
            <a:off x="6472362" y="2936467"/>
            <a:ext cx="5527200" cy="737035"/>
          </a:xfrm>
        </p:spPr>
        <p:txBody>
          <a:bodyPr/>
          <a:lstStyle/>
          <a:p>
            <a:r>
              <a:rPr lang="en-IN" sz="6000" dirty="0"/>
              <a:t>THANK YOU!</a:t>
            </a:r>
          </a:p>
        </p:txBody>
      </p:sp>
    </p:spTree>
    <p:extLst>
      <p:ext uri="{BB962C8B-B14F-4D97-AF65-F5344CB8AC3E}">
        <p14:creationId xmlns:p14="http://schemas.microsoft.com/office/powerpoint/2010/main" val="389275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1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C83E-347A-6381-137B-131DDB7E9281}"/>
              </a:ext>
            </a:extLst>
          </p:cNvPr>
          <p:cNvSpPr>
            <a:spLocks noGrp="1"/>
          </p:cNvSpPr>
          <p:nvPr>
            <p:ph type="title"/>
          </p:nvPr>
        </p:nvSpPr>
        <p:spPr/>
        <p:txBody>
          <a:bodyPr/>
          <a:lstStyle/>
          <a:p>
            <a:pPr algn="ctr"/>
            <a:r>
              <a:rPr lang="en-US" sz="3200" u="sng" dirty="0"/>
              <a:t>GROUP DETAILS</a:t>
            </a:r>
          </a:p>
        </p:txBody>
      </p:sp>
      <p:pic>
        <p:nvPicPr>
          <p:cNvPr id="6" name="Picture Placeholder 5">
            <a:extLst>
              <a:ext uri="{FF2B5EF4-FFF2-40B4-BE49-F238E27FC236}">
                <a16:creationId xmlns:a16="http://schemas.microsoft.com/office/drawing/2014/main" id="{3C82F924-C6C9-BF0D-2CB1-A693CFEB4778}"/>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17571" r="17571"/>
          <a:stretch>
            <a:fillRect/>
          </a:stretch>
        </p:blipFill>
        <p:spPr/>
      </p:pic>
      <p:sp>
        <p:nvSpPr>
          <p:cNvPr id="4" name="Content Placeholder 3">
            <a:extLst>
              <a:ext uri="{FF2B5EF4-FFF2-40B4-BE49-F238E27FC236}">
                <a16:creationId xmlns:a16="http://schemas.microsoft.com/office/drawing/2014/main" id="{618C174B-FE43-0065-0B4C-A9DFAA8C611A}"/>
              </a:ext>
            </a:extLst>
          </p:cNvPr>
          <p:cNvSpPr>
            <a:spLocks noGrp="1"/>
          </p:cNvSpPr>
          <p:nvPr>
            <p:ph sz="quarter" idx="15"/>
          </p:nvPr>
        </p:nvSpPr>
        <p:spPr/>
        <p:txBody>
          <a:bodyPr>
            <a:noAutofit/>
          </a:bodyPr>
          <a:lstStyle/>
          <a:p>
            <a:r>
              <a:rPr lang="en-US" sz="2000" dirty="0"/>
              <a:t>Dhruva Darshan C</a:t>
            </a:r>
          </a:p>
          <a:p>
            <a:r>
              <a:rPr lang="en-US" sz="2000" dirty="0"/>
              <a:t>Malasri Adla </a:t>
            </a:r>
          </a:p>
          <a:p>
            <a:r>
              <a:rPr lang="en-US" sz="2000" dirty="0"/>
              <a:t>Shubham Kumar</a:t>
            </a:r>
          </a:p>
          <a:p>
            <a:r>
              <a:rPr lang="en-US" sz="2000" dirty="0"/>
              <a:t>Snehaprabha U K</a:t>
            </a:r>
          </a:p>
          <a:p>
            <a:r>
              <a:rPr lang="en-US" sz="2000" dirty="0"/>
              <a:t>Shivrathri  Karthik</a:t>
            </a:r>
          </a:p>
          <a:p>
            <a:r>
              <a:rPr lang="en-US" sz="2000" dirty="0"/>
              <a:t>Tejashwini Agasimundin</a:t>
            </a:r>
          </a:p>
          <a:p>
            <a:r>
              <a:rPr lang="en-US" sz="2000" dirty="0"/>
              <a:t>Gunjan </a:t>
            </a:r>
          </a:p>
          <a:p>
            <a:endParaRPr lang="en-US" sz="2000" dirty="0"/>
          </a:p>
        </p:txBody>
      </p:sp>
    </p:spTree>
    <p:extLst>
      <p:ext uri="{BB962C8B-B14F-4D97-AF65-F5344CB8AC3E}">
        <p14:creationId xmlns:p14="http://schemas.microsoft.com/office/powerpoint/2010/main" val="397179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1443-A47E-D45F-5B89-B4B5B3ADACC1}"/>
              </a:ext>
            </a:extLst>
          </p:cNvPr>
          <p:cNvSpPr>
            <a:spLocks noGrp="1"/>
          </p:cNvSpPr>
          <p:nvPr>
            <p:ph type="title"/>
          </p:nvPr>
        </p:nvSpPr>
        <p:spPr/>
        <p:txBody>
          <a:bodyPr/>
          <a:lstStyle/>
          <a:p>
            <a:pPr algn="ctr"/>
            <a:r>
              <a:rPr lang="en-US" sz="3200" u="sng" dirty="0"/>
              <a:t>AGENDA</a:t>
            </a:r>
          </a:p>
        </p:txBody>
      </p:sp>
      <p:graphicFrame>
        <p:nvGraphicFramePr>
          <p:cNvPr id="5" name="Diagram 4">
            <a:extLst>
              <a:ext uri="{FF2B5EF4-FFF2-40B4-BE49-F238E27FC236}">
                <a16:creationId xmlns:a16="http://schemas.microsoft.com/office/drawing/2014/main" id="{C855DE59-91A0-F306-F557-46717E1FC8CC}"/>
              </a:ext>
            </a:extLst>
          </p:cNvPr>
          <p:cNvGraphicFramePr/>
          <p:nvPr>
            <p:extLst>
              <p:ext uri="{D42A27DB-BD31-4B8C-83A1-F6EECF244321}">
                <p14:modId xmlns:p14="http://schemas.microsoft.com/office/powerpoint/2010/main" val="690925826"/>
              </p:ext>
            </p:extLst>
          </p:nvPr>
        </p:nvGraphicFramePr>
        <p:xfrm>
          <a:off x="789272" y="1425788"/>
          <a:ext cx="10419748" cy="5180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47CE8720-17B8-05AC-15F7-E6BEF3080541}"/>
              </a:ext>
            </a:extLst>
          </p:cNvPr>
          <p:cNvSpPr txBox="1"/>
          <p:nvPr/>
        </p:nvSpPr>
        <p:spPr>
          <a:xfrm>
            <a:off x="982980" y="1680726"/>
            <a:ext cx="342900" cy="523220"/>
          </a:xfrm>
          <a:prstGeom prst="rect">
            <a:avLst/>
          </a:prstGeom>
          <a:noFill/>
        </p:spPr>
        <p:txBody>
          <a:bodyPr wrap="square" rtlCol="0">
            <a:spAutoFit/>
          </a:bodyPr>
          <a:lstStyle/>
          <a:p>
            <a:pPr algn="ctr"/>
            <a:r>
              <a:rPr lang="en-IN" sz="2800" b="1" dirty="0"/>
              <a:t>1</a:t>
            </a:r>
          </a:p>
        </p:txBody>
      </p:sp>
      <p:sp>
        <p:nvSpPr>
          <p:cNvPr id="11" name="TextBox 10">
            <a:extLst>
              <a:ext uri="{FF2B5EF4-FFF2-40B4-BE49-F238E27FC236}">
                <a16:creationId xmlns:a16="http://schemas.microsoft.com/office/drawing/2014/main" id="{6A0FDFF0-C4B2-3C3A-4351-0FCDDAA261E2}"/>
              </a:ext>
            </a:extLst>
          </p:cNvPr>
          <p:cNvSpPr txBox="1"/>
          <p:nvPr/>
        </p:nvSpPr>
        <p:spPr>
          <a:xfrm>
            <a:off x="1459230" y="2536688"/>
            <a:ext cx="342900" cy="523220"/>
          </a:xfrm>
          <a:prstGeom prst="rect">
            <a:avLst/>
          </a:prstGeom>
          <a:noFill/>
        </p:spPr>
        <p:txBody>
          <a:bodyPr wrap="square" rtlCol="0">
            <a:spAutoFit/>
          </a:bodyPr>
          <a:lstStyle/>
          <a:p>
            <a:pPr algn="ctr"/>
            <a:r>
              <a:rPr lang="en-IN" sz="2800" b="1" dirty="0"/>
              <a:t>2</a:t>
            </a:r>
          </a:p>
        </p:txBody>
      </p:sp>
      <p:sp>
        <p:nvSpPr>
          <p:cNvPr id="12" name="TextBox 11">
            <a:extLst>
              <a:ext uri="{FF2B5EF4-FFF2-40B4-BE49-F238E27FC236}">
                <a16:creationId xmlns:a16="http://schemas.microsoft.com/office/drawing/2014/main" id="{93AD475C-B249-AC73-AA11-A5AABF55A029}"/>
              </a:ext>
            </a:extLst>
          </p:cNvPr>
          <p:cNvSpPr txBox="1"/>
          <p:nvPr/>
        </p:nvSpPr>
        <p:spPr>
          <a:xfrm>
            <a:off x="1691640" y="3312050"/>
            <a:ext cx="342900" cy="523220"/>
          </a:xfrm>
          <a:prstGeom prst="rect">
            <a:avLst/>
          </a:prstGeom>
          <a:noFill/>
        </p:spPr>
        <p:txBody>
          <a:bodyPr wrap="square" rtlCol="0">
            <a:spAutoFit/>
          </a:bodyPr>
          <a:lstStyle/>
          <a:p>
            <a:pPr algn="ctr"/>
            <a:r>
              <a:rPr lang="en-IN" sz="2800" b="1" dirty="0"/>
              <a:t>3</a:t>
            </a:r>
          </a:p>
        </p:txBody>
      </p:sp>
      <p:sp>
        <p:nvSpPr>
          <p:cNvPr id="17" name="TextBox 16">
            <a:extLst>
              <a:ext uri="{FF2B5EF4-FFF2-40B4-BE49-F238E27FC236}">
                <a16:creationId xmlns:a16="http://schemas.microsoft.com/office/drawing/2014/main" id="{66015DCE-F9ED-BBA7-8ED6-C9559EBDDD2A}"/>
              </a:ext>
            </a:extLst>
          </p:cNvPr>
          <p:cNvSpPr txBox="1"/>
          <p:nvPr/>
        </p:nvSpPr>
        <p:spPr>
          <a:xfrm>
            <a:off x="1691640" y="4117880"/>
            <a:ext cx="342900" cy="523220"/>
          </a:xfrm>
          <a:prstGeom prst="rect">
            <a:avLst/>
          </a:prstGeom>
          <a:noFill/>
        </p:spPr>
        <p:txBody>
          <a:bodyPr wrap="square" rtlCol="0">
            <a:spAutoFit/>
          </a:bodyPr>
          <a:lstStyle/>
          <a:p>
            <a:pPr algn="ctr"/>
            <a:r>
              <a:rPr lang="en-IN" sz="2800" b="1" dirty="0"/>
              <a:t>4</a:t>
            </a:r>
          </a:p>
        </p:txBody>
      </p:sp>
      <p:sp>
        <p:nvSpPr>
          <p:cNvPr id="18" name="TextBox 17">
            <a:extLst>
              <a:ext uri="{FF2B5EF4-FFF2-40B4-BE49-F238E27FC236}">
                <a16:creationId xmlns:a16="http://schemas.microsoft.com/office/drawing/2014/main" id="{C7E190B2-F3F9-4BAE-92A8-D03B99CADA1A}"/>
              </a:ext>
            </a:extLst>
          </p:cNvPr>
          <p:cNvSpPr txBox="1"/>
          <p:nvPr/>
        </p:nvSpPr>
        <p:spPr>
          <a:xfrm>
            <a:off x="1474470" y="4946170"/>
            <a:ext cx="342900" cy="523220"/>
          </a:xfrm>
          <a:prstGeom prst="rect">
            <a:avLst/>
          </a:prstGeom>
          <a:noFill/>
        </p:spPr>
        <p:txBody>
          <a:bodyPr wrap="square" rtlCol="0">
            <a:spAutoFit/>
          </a:bodyPr>
          <a:lstStyle/>
          <a:p>
            <a:pPr algn="ctr"/>
            <a:r>
              <a:rPr lang="en-IN" sz="2800" b="1" dirty="0"/>
              <a:t>5</a:t>
            </a:r>
          </a:p>
        </p:txBody>
      </p:sp>
      <p:sp>
        <p:nvSpPr>
          <p:cNvPr id="19" name="TextBox 18">
            <a:extLst>
              <a:ext uri="{FF2B5EF4-FFF2-40B4-BE49-F238E27FC236}">
                <a16:creationId xmlns:a16="http://schemas.microsoft.com/office/drawing/2014/main" id="{1D86BFC6-BDB8-C427-7AC5-60BD690EF69B}"/>
              </a:ext>
            </a:extLst>
          </p:cNvPr>
          <p:cNvSpPr txBox="1"/>
          <p:nvPr/>
        </p:nvSpPr>
        <p:spPr>
          <a:xfrm>
            <a:off x="916305" y="5770401"/>
            <a:ext cx="476250" cy="523220"/>
          </a:xfrm>
          <a:prstGeom prst="rect">
            <a:avLst/>
          </a:prstGeom>
          <a:noFill/>
        </p:spPr>
        <p:txBody>
          <a:bodyPr wrap="square" rtlCol="0">
            <a:spAutoFit/>
          </a:bodyPr>
          <a:lstStyle/>
          <a:p>
            <a:pPr algn="ctr"/>
            <a:r>
              <a:rPr lang="en-IN" sz="2800" b="1" dirty="0"/>
              <a:t>6</a:t>
            </a:r>
          </a:p>
        </p:txBody>
      </p:sp>
    </p:spTree>
    <p:extLst>
      <p:ext uri="{BB962C8B-B14F-4D97-AF65-F5344CB8AC3E}">
        <p14:creationId xmlns:p14="http://schemas.microsoft.com/office/powerpoint/2010/main" val="21823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7862-BB0D-210D-8BDA-FD3A2CEF768B}"/>
              </a:ext>
            </a:extLst>
          </p:cNvPr>
          <p:cNvSpPr>
            <a:spLocks noGrp="1"/>
          </p:cNvSpPr>
          <p:nvPr>
            <p:ph type="title"/>
          </p:nvPr>
        </p:nvSpPr>
        <p:spPr/>
        <p:txBody>
          <a:bodyPr/>
          <a:lstStyle/>
          <a:p>
            <a:pPr algn="ctr"/>
            <a:r>
              <a:rPr lang="en-US" sz="3200" u="sng" dirty="0"/>
              <a:t>OBJECTIVE</a:t>
            </a:r>
          </a:p>
        </p:txBody>
      </p:sp>
      <p:sp>
        <p:nvSpPr>
          <p:cNvPr id="3" name="Content Placeholder 2">
            <a:extLst>
              <a:ext uri="{FF2B5EF4-FFF2-40B4-BE49-F238E27FC236}">
                <a16:creationId xmlns:a16="http://schemas.microsoft.com/office/drawing/2014/main" id="{A7F83A25-3BDA-BB43-467F-D47634BBA671}"/>
              </a:ext>
            </a:extLst>
          </p:cNvPr>
          <p:cNvSpPr>
            <a:spLocks noGrp="1"/>
          </p:cNvSpPr>
          <p:nvPr>
            <p:ph sz="quarter" idx="13"/>
          </p:nvPr>
        </p:nvSpPr>
        <p:spPr>
          <a:xfrm>
            <a:off x="639763" y="1689847"/>
            <a:ext cx="10904088" cy="4706938"/>
          </a:xfrm>
        </p:spPr>
        <p:txBody>
          <a:bodyPr>
            <a:normAutofit lnSpcReduction="10000"/>
          </a:bodyPr>
          <a:lstStyle/>
          <a:p>
            <a:pPr>
              <a:buClr>
                <a:schemeClr val="accent6">
                  <a:lumMod val="50000"/>
                </a:schemeClr>
              </a:buClr>
              <a:buSzPct val="130000"/>
            </a:pPr>
            <a:r>
              <a:rPr lang="en-US" sz="2000" dirty="0">
                <a:latin typeface="+mj-lt"/>
              </a:rPr>
              <a:t>The objective is to analyze data of 50,000 employees and attrition trends.</a:t>
            </a:r>
          </a:p>
          <a:p>
            <a:pPr algn="l">
              <a:buClr>
                <a:schemeClr val="accent6">
                  <a:lumMod val="50000"/>
                </a:schemeClr>
              </a:buClr>
              <a:buSzPct val="130000"/>
            </a:pPr>
            <a:r>
              <a:rPr lang="en-US" sz="2000" b="1" i="0" dirty="0">
                <a:effectLst/>
                <a:latin typeface="+mj-lt"/>
              </a:rPr>
              <a:t>Explore Attrition Trends:</a:t>
            </a:r>
            <a:r>
              <a:rPr lang="en-US" sz="2000" dirty="0">
                <a:latin typeface="+mj-lt"/>
              </a:rPr>
              <a:t> </a:t>
            </a:r>
            <a:r>
              <a:rPr lang="en-US" sz="2000" b="0" i="0" dirty="0">
                <a:effectLst/>
                <a:latin typeface="+mj-lt"/>
              </a:rPr>
              <a:t>Delve into historical data to uncover patterns and trends related to employee attrition within the organization.</a:t>
            </a:r>
          </a:p>
          <a:p>
            <a:pPr algn="l">
              <a:buClr>
                <a:schemeClr val="accent6">
                  <a:lumMod val="50000"/>
                </a:schemeClr>
              </a:buClr>
              <a:buSzPct val="130000"/>
            </a:pPr>
            <a:r>
              <a:rPr lang="en-US" sz="2000" b="1" i="0" dirty="0">
                <a:effectLst/>
                <a:latin typeface="+mj-lt"/>
              </a:rPr>
              <a:t>Uncover Contributing Factors:</a:t>
            </a:r>
            <a:r>
              <a:rPr lang="en-US" sz="2000" dirty="0">
                <a:latin typeface="+mj-lt"/>
              </a:rPr>
              <a:t> </a:t>
            </a:r>
            <a:r>
              <a:rPr lang="en-US" sz="2000" b="0" i="0" dirty="0">
                <a:effectLst/>
                <a:latin typeface="+mj-lt"/>
              </a:rPr>
              <a:t>Analyze data to identify key factors influencing attrition rates, shedding light on the underlying causes.</a:t>
            </a:r>
          </a:p>
          <a:p>
            <a:pPr algn="l">
              <a:buClr>
                <a:schemeClr val="accent6">
                  <a:lumMod val="50000"/>
                </a:schemeClr>
              </a:buClr>
              <a:buSzPct val="130000"/>
            </a:pPr>
            <a:r>
              <a:rPr lang="en-US" sz="2000" b="1" i="0" dirty="0">
                <a:effectLst/>
                <a:latin typeface="+mj-lt"/>
              </a:rPr>
              <a:t>Enable Proactive Measures:</a:t>
            </a:r>
            <a:r>
              <a:rPr lang="en-US" sz="2000" dirty="0">
                <a:latin typeface="+mj-lt"/>
              </a:rPr>
              <a:t> </a:t>
            </a:r>
            <a:r>
              <a:rPr lang="en-US" sz="2000" b="0" i="0" dirty="0">
                <a:effectLst/>
                <a:latin typeface="+mj-lt"/>
              </a:rPr>
              <a:t>Provide insights to empower management in taking proactive measures aimed at reducing attrition rates and fostering employee retention.</a:t>
            </a:r>
            <a:endParaRPr lang="en-US" b="0" i="0" dirty="0">
              <a:solidFill>
                <a:srgbClr val="D1D5DB"/>
              </a:solidFill>
              <a:effectLst/>
              <a:latin typeface="Söhne"/>
            </a:endParaRPr>
          </a:p>
          <a:p>
            <a:pPr algn="l"/>
            <a:endParaRPr lang="en-US" b="0" i="0" dirty="0">
              <a:solidFill>
                <a:srgbClr val="D1D5DB"/>
              </a:solidFill>
              <a:effectLst/>
              <a:latin typeface="Söhne"/>
            </a:endParaRPr>
          </a:p>
          <a:p>
            <a:endParaRPr lang="en-US" dirty="0"/>
          </a:p>
          <a:p>
            <a:endParaRPr lang="en-US" dirty="0"/>
          </a:p>
        </p:txBody>
      </p:sp>
    </p:spTree>
    <p:extLst>
      <p:ext uri="{BB962C8B-B14F-4D97-AF65-F5344CB8AC3E}">
        <p14:creationId xmlns:p14="http://schemas.microsoft.com/office/powerpoint/2010/main" val="79805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7514-B489-7D86-16BC-5CD07A115A83}"/>
              </a:ext>
            </a:extLst>
          </p:cNvPr>
          <p:cNvSpPr>
            <a:spLocks noGrp="1"/>
          </p:cNvSpPr>
          <p:nvPr>
            <p:ph type="title"/>
          </p:nvPr>
        </p:nvSpPr>
        <p:spPr/>
        <p:txBody>
          <a:bodyPr/>
          <a:lstStyle/>
          <a:p>
            <a:pPr algn="ctr"/>
            <a:r>
              <a:rPr lang="en-US" sz="3200" u="sng" dirty="0"/>
              <a:t>Tools used:</a:t>
            </a:r>
          </a:p>
        </p:txBody>
      </p:sp>
      <p:graphicFrame>
        <p:nvGraphicFramePr>
          <p:cNvPr id="3" name="Diagram 2">
            <a:extLst>
              <a:ext uri="{FF2B5EF4-FFF2-40B4-BE49-F238E27FC236}">
                <a16:creationId xmlns:a16="http://schemas.microsoft.com/office/drawing/2014/main" id="{3C24C5DD-FE9A-071A-EE29-E1BC75A7FAE3}"/>
              </a:ext>
            </a:extLst>
          </p:cNvPr>
          <p:cNvGraphicFramePr/>
          <p:nvPr>
            <p:extLst>
              <p:ext uri="{D42A27DB-BD31-4B8C-83A1-F6EECF244321}">
                <p14:modId xmlns:p14="http://schemas.microsoft.com/office/powerpoint/2010/main" val="4258502261"/>
              </p:ext>
            </p:extLst>
          </p:nvPr>
        </p:nvGraphicFramePr>
        <p:xfrm>
          <a:off x="223708" y="1261534"/>
          <a:ext cx="11515713" cy="4998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467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AB5AB-CAD5-F6D9-9DD5-E175F0509230}"/>
              </a:ext>
            </a:extLst>
          </p:cNvPr>
          <p:cNvSpPr>
            <a:spLocks noGrp="1"/>
          </p:cNvSpPr>
          <p:nvPr>
            <p:ph type="title"/>
          </p:nvPr>
        </p:nvSpPr>
        <p:spPr/>
        <p:txBody>
          <a:bodyPr/>
          <a:lstStyle/>
          <a:p>
            <a:pPr algn="ctr"/>
            <a:r>
              <a:rPr lang="en-US" sz="3200" u="sng" dirty="0"/>
              <a:t>OVERVIEW</a:t>
            </a:r>
          </a:p>
        </p:txBody>
      </p:sp>
      <p:graphicFrame>
        <p:nvGraphicFramePr>
          <p:cNvPr id="6" name="Diagram 5">
            <a:extLst>
              <a:ext uri="{FF2B5EF4-FFF2-40B4-BE49-F238E27FC236}">
                <a16:creationId xmlns:a16="http://schemas.microsoft.com/office/drawing/2014/main" id="{482D3614-48F3-18D0-C8C8-967CCEDEACDE}"/>
              </a:ext>
            </a:extLst>
          </p:cNvPr>
          <p:cNvGraphicFramePr/>
          <p:nvPr>
            <p:extLst>
              <p:ext uri="{D42A27DB-BD31-4B8C-83A1-F6EECF244321}">
                <p14:modId xmlns:p14="http://schemas.microsoft.com/office/powerpoint/2010/main" val="3693016657"/>
              </p:ext>
            </p:extLst>
          </p:nvPr>
        </p:nvGraphicFramePr>
        <p:xfrm>
          <a:off x="370358" y="1645920"/>
          <a:ext cx="11442548" cy="4564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9969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40000"/>
          </a:schemeClr>
        </a:solidFill>
        <a:effectLst/>
      </p:bgPr>
    </p:bg>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3E408D6E-B51C-CD4F-AC1A-15EC32AAB741}"/>
              </a:ext>
            </a:extLst>
          </p:cNvPr>
          <p:cNvSpPr>
            <a:spLocks noGrp="1"/>
          </p:cNvSpPr>
          <p:nvPr>
            <p:ph idx="4294967295"/>
          </p:nvPr>
        </p:nvSpPr>
        <p:spPr>
          <a:xfrm>
            <a:off x="5400431" y="1294223"/>
            <a:ext cx="6492720" cy="4912126"/>
          </a:xfrm>
        </p:spPr>
        <p:txBody>
          <a:bodyPr>
            <a:normAutofit fontScale="92500" lnSpcReduction="20000"/>
          </a:bodyPr>
          <a:lstStyle/>
          <a:p>
            <a:pPr>
              <a:buClr>
                <a:schemeClr val="accent6">
                  <a:lumMod val="50000"/>
                </a:schemeClr>
              </a:buClr>
              <a:buSzPct val="150000"/>
              <a:buFont typeface="Wingdings" panose="05000000000000000000" pitchFamily="2" charset="2"/>
              <a:buChar char="Ø"/>
            </a:pPr>
            <a:r>
              <a:rPr lang="en-US" dirty="0">
                <a:latin typeface="+mj-lt"/>
              </a:rPr>
              <a:t>Research and Development has high attrition rate with 51.21% whereas Hardware has low attrition rate with 49.44%.</a:t>
            </a:r>
          </a:p>
          <a:p>
            <a:pPr marL="0" indent="0">
              <a:buNone/>
            </a:pPr>
            <a:endParaRPr lang="en-US" dirty="0">
              <a:latin typeface="+mj-lt"/>
            </a:endParaRPr>
          </a:p>
          <a:p>
            <a:pPr>
              <a:buClr>
                <a:schemeClr val="accent6">
                  <a:lumMod val="50000"/>
                </a:schemeClr>
              </a:buClr>
              <a:buSzPct val="150000"/>
              <a:buFont typeface="Wingdings" panose="05000000000000000000" pitchFamily="2" charset="2"/>
              <a:buChar char="Ø"/>
            </a:pPr>
            <a:r>
              <a:rPr lang="en-US" b="0" i="0" dirty="0">
                <a:effectLst/>
                <a:latin typeface="+mj-lt"/>
              </a:rPr>
              <a:t>Foster a culture that values and rewards innovative ideas, providing an environment where employees feel their contributions make a significant impact.</a:t>
            </a:r>
          </a:p>
          <a:p>
            <a:pPr marL="0" indent="0">
              <a:buNone/>
            </a:pPr>
            <a:endParaRPr lang="en-US" b="0" i="0" dirty="0">
              <a:effectLst/>
              <a:latin typeface="+mj-lt"/>
            </a:endParaRPr>
          </a:p>
          <a:p>
            <a:pPr>
              <a:buClr>
                <a:schemeClr val="accent6">
                  <a:lumMod val="50000"/>
                </a:schemeClr>
              </a:buClr>
              <a:buSzPct val="150000"/>
              <a:buFont typeface="Wingdings" panose="05000000000000000000" pitchFamily="2" charset="2"/>
              <a:buChar char="Ø"/>
            </a:pPr>
            <a:r>
              <a:rPr lang="en-US" b="0" i="0" dirty="0">
                <a:effectLst/>
                <a:latin typeface="+mj-lt"/>
              </a:rPr>
              <a:t>With a 51.21% attrition rate in Research and Development versus 49.44% in Hardware, fostering an innovative culture is vital. Creating an environment where employees feel their ideas matter can boost satisfaction and retention, addressing attrition challenges in R&amp;D.</a:t>
            </a:r>
          </a:p>
        </p:txBody>
      </p:sp>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a:xfrm>
            <a:off x="5663025" y="460057"/>
            <a:ext cx="6339310" cy="583800"/>
          </a:xfrm>
        </p:spPr>
        <p:txBody>
          <a:bodyPr/>
          <a:lstStyle/>
          <a:p>
            <a:r>
              <a:rPr lang="en-US" u="sng" dirty="0"/>
              <a:t>KPI 1:Department-wise Attrition </a:t>
            </a:r>
          </a:p>
        </p:txBody>
      </p:sp>
      <p:graphicFrame>
        <p:nvGraphicFramePr>
          <p:cNvPr id="13" name="Chart 12">
            <a:extLst>
              <a:ext uri="{FF2B5EF4-FFF2-40B4-BE49-F238E27FC236}">
                <a16:creationId xmlns:a16="http://schemas.microsoft.com/office/drawing/2014/main" id="{7981EB13-B873-744A-20A5-5A4188BF3FAF}"/>
              </a:ext>
            </a:extLst>
          </p:cNvPr>
          <p:cNvGraphicFramePr/>
          <p:nvPr>
            <p:extLst>
              <p:ext uri="{D42A27DB-BD31-4B8C-83A1-F6EECF244321}">
                <p14:modId xmlns:p14="http://schemas.microsoft.com/office/powerpoint/2010/main" val="530214242"/>
              </p:ext>
            </p:extLst>
          </p:nvPr>
        </p:nvGraphicFramePr>
        <p:xfrm>
          <a:off x="0" y="534420"/>
          <a:ext cx="6096000" cy="52333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28819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40000"/>
          </a:schemeClr>
        </a:solidFill>
        <a:effectLst/>
      </p:bgPr>
    </p:bg>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3E408D6E-B51C-CD4F-AC1A-15EC32AAB741}"/>
              </a:ext>
            </a:extLst>
          </p:cNvPr>
          <p:cNvSpPr>
            <a:spLocks noGrp="1"/>
          </p:cNvSpPr>
          <p:nvPr>
            <p:ph idx="4294967295"/>
          </p:nvPr>
        </p:nvSpPr>
        <p:spPr>
          <a:xfrm>
            <a:off x="5663025" y="1400508"/>
            <a:ext cx="6230126" cy="4912126"/>
          </a:xfrm>
        </p:spPr>
        <p:txBody>
          <a:bodyPr>
            <a:normAutofit fontScale="92500" lnSpcReduction="20000"/>
          </a:bodyPr>
          <a:lstStyle/>
          <a:p>
            <a:pPr>
              <a:buClr>
                <a:schemeClr val="accent6">
                  <a:lumMod val="50000"/>
                </a:schemeClr>
              </a:buClr>
              <a:buSzPct val="150000"/>
              <a:buFont typeface="Wingdings" panose="05000000000000000000" pitchFamily="2" charset="2"/>
              <a:buChar char="Ø"/>
            </a:pPr>
            <a:r>
              <a:rPr lang="en-US" dirty="0">
                <a:latin typeface="+mj-lt"/>
              </a:rPr>
              <a:t>Sales department has higher avg monthly income of 26,119 with least attrition rate of 50.02% whereas R&amp;D department has avg monthly income of 25,796 with attrition rate of 51.21%.</a:t>
            </a:r>
          </a:p>
          <a:p>
            <a:pPr marL="0" indent="0">
              <a:buNone/>
            </a:pPr>
            <a:endParaRPr lang="en-US" dirty="0">
              <a:latin typeface="+mj-lt"/>
            </a:endParaRPr>
          </a:p>
          <a:p>
            <a:pPr>
              <a:buClr>
                <a:schemeClr val="accent6">
                  <a:lumMod val="50000"/>
                </a:schemeClr>
              </a:buClr>
              <a:buSzPct val="150000"/>
              <a:buFont typeface="Wingdings" panose="05000000000000000000" pitchFamily="2" charset="2"/>
              <a:buChar char="Ø"/>
            </a:pPr>
            <a:r>
              <a:rPr lang="en-US" dirty="0">
                <a:latin typeface="+mj-lt"/>
              </a:rPr>
              <a:t>Consider revisiting compensation structures in the R&amp;D department to align with the higher attrition rate and explore opportunities for income enhancement.</a:t>
            </a:r>
          </a:p>
          <a:p>
            <a:pPr marL="0" indent="0">
              <a:buNone/>
            </a:pPr>
            <a:endParaRPr lang="en-US" dirty="0">
              <a:latin typeface="+mj-lt"/>
            </a:endParaRPr>
          </a:p>
          <a:p>
            <a:pPr>
              <a:buClr>
                <a:schemeClr val="accent6">
                  <a:lumMod val="50000"/>
                </a:schemeClr>
              </a:buClr>
              <a:buSzPct val="150000"/>
              <a:buFont typeface="Wingdings" panose="05000000000000000000" pitchFamily="2" charset="2"/>
              <a:buChar char="Ø"/>
            </a:pPr>
            <a:r>
              <a:rPr lang="en-US" dirty="0">
                <a:latin typeface="+mj-lt"/>
              </a:rPr>
              <a:t>Despite the Sales department's higher average monthly income and lower attrition, addressing compensation differentials in the R&amp;D department could contribute to better retention and overall workforce stability.</a:t>
            </a:r>
          </a:p>
        </p:txBody>
      </p:sp>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a:xfrm>
            <a:off x="5663025" y="460057"/>
            <a:ext cx="6339310" cy="583800"/>
          </a:xfrm>
        </p:spPr>
        <p:txBody>
          <a:bodyPr/>
          <a:lstStyle/>
          <a:p>
            <a:r>
              <a:rPr lang="en-US" u="sng" dirty="0"/>
              <a:t>KPI 2: Average Hourly Rate of Male Research Scientist</a:t>
            </a:r>
          </a:p>
        </p:txBody>
      </p:sp>
      <p:graphicFrame>
        <p:nvGraphicFramePr>
          <p:cNvPr id="5" name="Chart 4">
            <a:extLst>
              <a:ext uri="{FF2B5EF4-FFF2-40B4-BE49-F238E27FC236}">
                <a16:creationId xmlns:a16="http://schemas.microsoft.com/office/drawing/2014/main" id="{B82F0F5D-95DC-81CA-B355-26E6B2BAEEDC}"/>
              </a:ext>
            </a:extLst>
          </p:cNvPr>
          <p:cNvGraphicFramePr/>
          <p:nvPr>
            <p:extLst>
              <p:ext uri="{D42A27DB-BD31-4B8C-83A1-F6EECF244321}">
                <p14:modId xmlns:p14="http://schemas.microsoft.com/office/powerpoint/2010/main" val="3548753664"/>
              </p:ext>
            </p:extLst>
          </p:nvPr>
        </p:nvGraphicFramePr>
        <p:xfrm>
          <a:off x="0" y="335011"/>
          <a:ext cx="5033108"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9365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40000"/>
          </a:schemeClr>
        </a:solidFill>
        <a:effectLst/>
      </p:bgPr>
    </p:bg>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3E408D6E-B51C-CD4F-AC1A-15EC32AAB741}"/>
              </a:ext>
            </a:extLst>
          </p:cNvPr>
          <p:cNvSpPr>
            <a:spLocks noGrp="1"/>
          </p:cNvSpPr>
          <p:nvPr>
            <p:ph idx="4294967295"/>
          </p:nvPr>
        </p:nvSpPr>
        <p:spPr>
          <a:xfrm>
            <a:off x="5663025" y="1400508"/>
            <a:ext cx="6230126" cy="4912126"/>
          </a:xfrm>
        </p:spPr>
        <p:txBody>
          <a:bodyPr>
            <a:normAutofit/>
          </a:bodyPr>
          <a:lstStyle/>
          <a:p>
            <a:pPr>
              <a:buClr>
                <a:schemeClr val="accent6">
                  <a:lumMod val="50000"/>
                </a:schemeClr>
              </a:buClr>
              <a:buSzPct val="150000"/>
              <a:buFont typeface="Wingdings" panose="05000000000000000000" pitchFamily="2" charset="2"/>
              <a:buChar char="Ø"/>
            </a:pPr>
            <a:r>
              <a:rPr lang="en-US" sz="1400" dirty="0">
                <a:latin typeface="+mj-lt"/>
              </a:rPr>
              <a:t>Average hourly rate for male research scientist is 114.45.</a:t>
            </a: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r>
              <a:rPr lang="en-US" sz="1400" dirty="0">
                <a:latin typeface="+mj-lt"/>
              </a:rPr>
              <a:t>Review and ensure that the average hourly rate for male research scientists remains competitive with industry standards to attract and retain top talent.</a:t>
            </a: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r>
              <a:rPr lang="en-US" sz="1400" dirty="0">
                <a:latin typeface="+mj-lt"/>
              </a:rPr>
              <a:t>Maintaining a competitive average hourly rate for male research scientists is crucial for talent retention and ensuring the organization remains attractive in the competitive job market. Regularly assess and adjust compensation to align with industry benchmarks.</a:t>
            </a: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sz="1400" dirty="0">
              <a:latin typeface="+mj-lt"/>
            </a:endParaRPr>
          </a:p>
          <a:p>
            <a:pPr>
              <a:buClr>
                <a:schemeClr val="accent6">
                  <a:lumMod val="50000"/>
                </a:schemeClr>
              </a:buClr>
              <a:buSzPct val="150000"/>
              <a:buFont typeface="Wingdings" panose="05000000000000000000" pitchFamily="2" charset="2"/>
              <a:buChar char="Ø"/>
            </a:pPr>
            <a:endParaRPr lang="en-US" dirty="0">
              <a:latin typeface="+mj-lt"/>
            </a:endParaRPr>
          </a:p>
          <a:p>
            <a:pPr marL="0" indent="0">
              <a:buNone/>
            </a:pPr>
            <a:endParaRPr lang="en-US" dirty="0">
              <a:latin typeface="+mj-lt"/>
            </a:endParaRPr>
          </a:p>
        </p:txBody>
      </p:sp>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a:xfrm>
            <a:off x="5663025" y="460057"/>
            <a:ext cx="6339310" cy="583800"/>
          </a:xfrm>
        </p:spPr>
        <p:txBody>
          <a:bodyPr/>
          <a:lstStyle/>
          <a:p>
            <a:r>
              <a:rPr lang="en-US" u="sng" dirty="0"/>
              <a:t>KPI 3: Average Hourly Rate of Male Research Scientist</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E96F8F5D-EC2F-FCF7-78DE-681C25335F97}"/>
                  </a:ext>
                </a:extLst>
              </p:cNvPr>
              <p:cNvGraphicFramePr/>
              <p:nvPr>
                <p:extLst>
                  <p:ext uri="{D42A27DB-BD31-4B8C-83A1-F6EECF244321}">
                    <p14:modId xmlns:p14="http://schemas.microsoft.com/office/powerpoint/2010/main" val="2435180228"/>
                  </p:ext>
                </p:extLst>
              </p:nvPr>
            </p:nvGraphicFramePr>
            <p:xfrm>
              <a:off x="0" y="545366"/>
              <a:ext cx="4994031" cy="541866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E96F8F5D-EC2F-FCF7-78DE-681C25335F97}"/>
                  </a:ext>
                </a:extLst>
              </p:cNvPr>
              <p:cNvPicPr>
                <a:picLocks noGrp="1" noRot="1" noChangeAspect="1" noMove="1" noResize="1" noEditPoints="1" noAdjustHandles="1" noChangeArrowheads="1" noChangeShapeType="1"/>
              </p:cNvPicPr>
              <p:nvPr/>
            </p:nvPicPr>
            <p:blipFill>
              <a:blip r:embed="rId4"/>
              <a:stretch>
                <a:fillRect/>
              </a:stretch>
            </p:blipFill>
            <p:spPr>
              <a:xfrm>
                <a:off x="0" y="545366"/>
                <a:ext cx="4994031" cy="5418667"/>
              </a:xfrm>
              <a:prstGeom prst="rect">
                <a:avLst/>
              </a:prstGeom>
            </p:spPr>
          </p:pic>
        </mc:Fallback>
      </mc:AlternateContent>
    </p:spTree>
    <p:extLst>
      <p:ext uri="{BB962C8B-B14F-4D97-AF65-F5344CB8AC3E}">
        <p14:creationId xmlns:p14="http://schemas.microsoft.com/office/powerpoint/2010/main" val="685607003"/>
      </p:ext>
    </p:extLst>
  </p:cSld>
  <p:clrMapOvr>
    <a:masterClrMapping/>
  </p:clrMapOvr>
</p:sld>
</file>

<file path=ppt/theme/theme1.xml><?xml version="1.0" encoding="utf-8"?>
<a:theme xmlns:a="http://schemas.openxmlformats.org/drawingml/2006/main" name="Minimal and Muted_ALT">
  <a:themeElements>
    <a:clrScheme name="Japan 2">
      <a:dk1>
        <a:srgbClr val="231B23"/>
      </a:dk1>
      <a:lt1>
        <a:srgbClr val="FCF5E5"/>
      </a:lt1>
      <a:dk2>
        <a:srgbClr val="231B23"/>
      </a:dk2>
      <a:lt2>
        <a:srgbClr val="FCF5E5"/>
      </a:lt2>
      <a:accent1>
        <a:srgbClr val="FDA431"/>
      </a:accent1>
      <a:accent2>
        <a:srgbClr val="4DA1A8"/>
      </a:accent2>
      <a:accent3>
        <a:srgbClr val="D7E7BA"/>
      </a:accent3>
      <a:accent4>
        <a:srgbClr val="FCF5E5"/>
      </a:accent4>
      <a:accent5>
        <a:srgbClr val="231B23"/>
      </a:accent5>
      <a:accent6>
        <a:srgbClr val="EECED3"/>
      </a:accent6>
      <a:hlink>
        <a:srgbClr val="FCA330"/>
      </a:hlink>
      <a:folHlink>
        <a:srgbClr val="4DA1A8"/>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D9CFDCE-107C-4BA4-BAF5-1A16F67739C2}" vid="{98006FC8-790D-4EF4-A18C-2AD650A278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Japanese business presentation</Template>
  <TotalTime>581</TotalTime>
  <Words>777</Words>
  <Application>Microsoft Office PowerPoint</Application>
  <PresentationFormat>Widescreen</PresentationFormat>
  <Paragraphs>126</Paragraphs>
  <Slides>18</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Meiryo</vt:lpstr>
      <vt:lpstr>Meiryo UI</vt:lpstr>
      <vt:lpstr>Arial</vt:lpstr>
      <vt:lpstr>Calibri</vt:lpstr>
      <vt:lpstr>Söhne</vt:lpstr>
      <vt:lpstr>Wingdings</vt:lpstr>
      <vt:lpstr>Minimal and Muted_ALT</vt:lpstr>
      <vt:lpstr>HR ANALYTICS</vt:lpstr>
      <vt:lpstr>GROUP DETAILS</vt:lpstr>
      <vt:lpstr>AGENDA</vt:lpstr>
      <vt:lpstr>OBJECTIVE</vt:lpstr>
      <vt:lpstr>Tools used:</vt:lpstr>
      <vt:lpstr>OVERVIEW</vt:lpstr>
      <vt:lpstr>KPI 1:Department-wise Attrition </vt:lpstr>
      <vt:lpstr>KPI 2: Average Hourly Rate of Male Research Scientist</vt:lpstr>
      <vt:lpstr>KPI 3: Average Hourly Rate of Male Research Scientist</vt:lpstr>
      <vt:lpstr>KPI 4: Average Working Years for each Department</vt:lpstr>
      <vt:lpstr>KPI 5: Job Role vs Work-Life Balance</vt:lpstr>
      <vt:lpstr>KPI 6: Attrition Rate vs Years since Last Promotion Relation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ANALYTICS</dc:title>
  <dc:creator>Dhruva Darshan</dc:creator>
  <cp:lastModifiedBy>SHIVARATHRI KARTHIK</cp:lastModifiedBy>
  <cp:revision>77</cp:revision>
  <dcterms:created xsi:type="dcterms:W3CDTF">2023-12-14T05:59:06Z</dcterms:created>
  <dcterms:modified xsi:type="dcterms:W3CDTF">2024-01-05T04:35:38Z</dcterms:modified>
</cp:coreProperties>
</file>